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257" r:id="rId3"/>
    <p:sldId id="259" r:id="rId4"/>
    <p:sldId id="258" r:id="rId5"/>
    <p:sldId id="277" r:id="rId6"/>
    <p:sldId id="278" r:id="rId7"/>
    <p:sldId id="279" r:id="rId8"/>
    <p:sldId id="280" r:id="rId9"/>
    <p:sldId id="281" r:id="rId10"/>
    <p:sldId id="282" r:id="rId11"/>
    <p:sldId id="269" r:id="rId12"/>
    <p:sldId id="286" r:id="rId13"/>
    <p:sldId id="260" r:id="rId14"/>
    <p:sldId id="283" r:id="rId15"/>
    <p:sldId id="287" r:id="rId16"/>
    <p:sldId id="262" r:id="rId17"/>
    <p:sldId id="289" r:id="rId18"/>
    <p:sldId id="261" r:id="rId19"/>
    <p:sldId id="288" r:id="rId20"/>
    <p:sldId id="263" r:id="rId21"/>
    <p:sldId id="291" r:id="rId22"/>
    <p:sldId id="264" r:id="rId23"/>
    <p:sldId id="265" r:id="rId24"/>
    <p:sldId id="266" r:id="rId25"/>
    <p:sldId id="267" r:id="rId26"/>
    <p:sldId id="270" r:id="rId27"/>
    <p:sldId id="268" r:id="rId28"/>
    <p:sldId id="271" r:id="rId29"/>
    <p:sldId id="272" r:id="rId30"/>
    <p:sldId id="273" r:id="rId31"/>
    <p:sldId id="274" r:id="rId32"/>
    <p:sldId id="285" r:id="rId33"/>
    <p:sldId id="290" r:id="rId34"/>
    <p:sldId id="275"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s Eric Borchert" userId="9d676f41-2c73-48de-bd73-0c45e8431ef7" providerId="ADAL" clId="{D8DE0210-8FDB-4D7E-B2F8-27F011207E66}"/>
    <pc:docChg chg="undo custSel addSld delSld modSld sldOrd">
      <pc:chgData name="Lars Eric Borchert" userId="9d676f41-2c73-48de-bd73-0c45e8431ef7" providerId="ADAL" clId="{D8DE0210-8FDB-4D7E-B2F8-27F011207E66}" dt="2024-01-29T13:24:40.710" v="8845" actId="20577"/>
      <pc:docMkLst>
        <pc:docMk/>
      </pc:docMkLst>
      <pc:sldChg chg="modSp new mod">
        <pc:chgData name="Lars Eric Borchert" userId="9d676f41-2c73-48de-bd73-0c45e8431ef7" providerId="ADAL" clId="{D8DE0210-8FDB-4D7E-B2F8-27F011207E66}" dt="2024-01-25T12:38:47.033" v="859" actId="20577"/>
        <pc:sldMkLst>
          <pc:docMk/>
          <pc:sldMk cId="2978791122" sldId="256"/>
        </pc:sldMkLst>
        <pc:spChg chg="mod">
          <ac:chgData name="Lars Eric Borchert" userId="9d676f41-2c73-48de-bd73-0c45e8431ef7" providerId="ADAL" clId="{D8DE0210-8FDB-4D7E-B2F8-27F011207E66}" dt="2024-01-25T12:33:02.022" v="263"/>
          <ac:spMkLst>
            <pc:docMk/>
            <pc:sldMk cId="2978791122" sldId="256"/>
            <ac:spMk id="2" creationId="{6FFD83F4-4BA4-D05F-0013-AB4E733D4EED}"/>
          </ac:spMkLst>
        </pc:spChg>
        <pc:spChg chg="mod">
          <ac:chgData name="Lars Eric Borchert" userId="9d676f41-2c73-48de-bd73-0c45e8431ef7" providerId="ADAL" clId="{D8DE0210-8FDB-4D7E-B2F8-27F011207E66}" dt="2024-01-25T12:38:47.033" v="859" actId="20577"/>
          <ac:spMkLst>
            <pc:docMk/>
            <pc:sldMk cId="2978791122" sldId="256"/>
            <ac:spMk id="3" creationId="{E2A27A8D-552E-C777-61B1-F253C05B01FD}"/>
          </ac:spMkLst>
        </pc:spChg>
      </pc:sldChg>
      <pc:sldChg chg="modSp new mod">
        <pc:chgData name="Lars Eric Borchert" userId="9d676f41-2c73-48de-bd73-0c45e8431ef7" providerId="ADAL" clId="{D8DE0210-8FDB-4D7E-B2F8-27F011207E66}" dt="2024-01-29T09:40:24.516" v="8744"/>
        <pc:sldMkLst>
          <pc:docMk/>
          <pc:sldMk cId="706209653" sldId="257"/>
        </pc:sldMkLst>
        <pc:spChg chg="mod">
          <ac:chgData name="Lars Eric Borchert" userId="9d676f41-2c73-48de-bd73-0c45e8431ef7" providerId="ADAL" clId="{D8DE0210-8FDB-4D7E-B2F8-27F011207E66}" dt="2024-01-25T12:33:02.022" v="263"/>
          <ac:spMkLst>
            <pc:docMk/>
            <pc:sldMk cId="706209653" sldId="257"/>
            <ac:spMk id="2" creationId="{AFA95511-9BC5-605A-DE55-506E28A899FB}"/>
          </ac:spMkLst>
        </pc:spChg>
        <pc:spChg chg="mod">
          <ac:chgData name="Lars Eric Borchert" userId="9d676f41-2c73-48de-bd73-0c45e8431ef7" providerId="ADAL" clId="{D8DE0210-8FDB-4D7E-B2F8-27F011207E66}" dt="2024-01-29T09:40:24.516" v="8744"/>
          <ac:spMkLst>
            <pc:docMk/>
            <pc:sldMk cId="706209653" sldId="257"/>
            <ac:spMk id="3" creationId="{D763275C-6D58-C491-A563-805264AFC087}"/>
          </ac:spMkLst>
        </pc:spChg>
      </pc:sldChg>
      <pc:sldChg chg="addSp modSp new mod">
        <pc:chgData name="Lars Eric Borchert" userId="9d676f41-2c73-48de-bd73-0c45e8431ef7" providerId="ADAL" clId="{D8DE0210-8FDB-4D7E-B2F8-27F011207E66}" dt="2024-01-29T09:38:47.380" v="8740" actId="1076"/>
        <pc:sldMkLst>
          <pc:docMk/>
          <pc:sldMk cId="3071898096" sldId="258"/>
        </pc:sldMkLst>
        <pc:spChg chg="mod">
          <ac:chgData name="Lars Eric Borchert" userId="9d676f41-2c73-48de-bd73-0c45e8431ef7" providerId="ADAL" clId="{D8DE0210-8FDB-4D7E-B2F8-27F011207E66}" dt="2024-01-25T12:33:13.831" v="273" actId="20577"/>
          <ac:spMkLst>
            <pc:docMk/>
            <pc:sldMk cId="3071898096" sldId="258"/>
            <ac:spMk id="2" creationId="{64814454-9E89-CA88-34D0-E85CC0146279}"/>
          </ac:spMkLst>
        </pc:spChg>
        <pc:spChg chg="mod">
          <ac:chgData name="Lars Eric Borchert" userId="9d676f41-2c73-48de-bd73-0c45e8431ef7" providerId="ADAL" clId="{D8DE0210-8FDB-4D7E-B2F8-27F011207E66}" dt="2024-01-25T13:46:58.822" v="4196" actId="1076"/>
          <ac:spMkLst>
            <pc:docMk/>
            <pc:sldMk cId="3071898096" sldId="258"/>
            <ac:spMk id="3" creationId="{F24E982F-2903-0A53-8EC0-964B5F577A93}"/>
          </ac:spMkLst>
        </pc:spChg>
        <pc:picChg chg="add mod modCrop">
          <ac:chgData name="Lars Eric Borchert" userId="9d676f41-2c73-48de-bd73-0c45e8431ef7" providerId="ADAL" clId="{D8DE0210-8FDB-4D7E-B2F8-27F011207E66}" dt="2024-01-29T09:38:47.380" v="8740" actId="1076"/>
          <ac:picMkLst>
            <pc:docMk/>
            <pc:sldMk cId="3071898096" sldId="258"/>
            <ac:picMk id="6" creationId="{A2ACC355-099F-416B-9985-B7D7E55663F2}"/>
          </ac:picMkLst>
        </pc:picChg>
        <pc:picChg chg="add mod modCrop">
          <ac:chgData name="Lars Eric Borchert" userId="9d676f41-2c73-48de-bd73-0c45e8431ef7" providerId="ADAL" clId="{D8DE0210-8FDB-4D7E-B2F8-27F011207E66}" dt="2024-01-29T09:38:44.010" v="8739" actId="1076"/>
          <ac:picMkLst>
            <pc:docMk/>
            <pc:sldMk cId="3071898096" sldId="258"/>
            <ac:picMk id="8" creationId="{186CB283-9019-111F-23E8-4D74F26E3798}"/>
          </ac:picMkLst>
        </pc:picChg>
      </pc:sldChg>
      <pc:sldChg chg="modSp new mod ord">
        <pc:chgData name="Lars Eric Borchert" userId="9d676f41-2c73-48de-bd73-0c45e8431ef7" providerId="ADAL" clId="{D8DE0210-8FDB-4D7E-B2F8-27F011207E66}" dt="2024-01-29T09:40:16.716" v="8742"/>
        <pc:sldMkLst>
          <pc:docMk/>
          <pc:sldMk cId="1412217538" sldId="259"/>
        </pc:sldMkLst>
        <pc:spChg chg="mod">
          <ac:chgData name="Lars Eric Borchert" userId="9d676f41-2c73-48de-bd73-0c45e8431ef7" providerId="ADAL" clId="{D8DE0210-8FDB-4D7E-B2F8-27F011207E66}" dt="2024-01-25T12:33:24.724" v="293" actId="20577"/>
          <ac:spMkLst>
            <pc:docMk/>
            <pc:sldMk cId="1412217538" sldId="259"/>
            <ac:spMk id="2" creationId="{6CD7F31F-353D-2415-3443-6B61070382A5}"/>
          </ac:spMkLst>
        </pc:spChg>
        <pc:spChg chg="mod">
          <ac:chgData name="Lars Eric Borchert" userId="9d676f41-2c73-48de-bd73-0c45e8431ef7" providerId="ADAL" clId="{D8DE0210-8FDB-4D7E-B2F8-27F011207E66}" dt="2024-01-26T10:06:57.980" v="8471" actId="20577"/>
          <ac:spMkLst>
            <pc:docMk/>
            <pc:sldMk cId="1412217538" sldId="259"/>
            <ac:spMk id="3" creationId="{67DF90ED-8376-DEC4-6B5F-288C2B77BD6B}"/>
          </ac:spMkLst>
        </pc:spChg>
      </pc:sldChg>
      <pc:sldChg chg="addSp delSp modSp new mod">
        <pc:chgData name="Lars Eric Borchert" userId="9d676f41-2c73-48de-bd73-0c45e8431ef7" providerId="ADAL" clId="{D8DE0210-8FDB-4D7E-B2F8-27F011207E66}" dt="2024-01-26T08:48:42.038" v="4854" actId="1076"/>
        <pc:sldMkLst>
          <pc:docMk/>
          <pc:sldMk cId="2959650963" sldId="260"/>
        </pc:sldMkLst>
        <pc:spChg chg="mod">
          <ac:chgData name="Lars Eric Borchert" userId="9d676f41-2c73-48de-bd73-0c45e8431ef7" providerId="ADAL" clId="{D8DE0210-8FDB-4D7E-B2F8-27F011207E66}" dt="2024-01-25T12:33:43.350" v="317" actId="20577"/>
          <ac:spMkLst>
            <pc:docMk/>
            <pc:sldMk cId="2959650963" sldId="260"/>
            <ac:spMk id="2" creationId="{C5665298-BCFB-3EA2-68AA-BCF535C509FD}"/>
          </ac:spMkLst>
        </pc:spChg>
        <pc:spChg chg="mod">
          <ac:chgData name="Lars Eric Borchert" userId="9d676f41-2c73-48de-bd73-0c45e8431ef7" providerId="ADAL" clId="{D8DE0210-8FDB-4D7E-B2F8-27F011207E66}" dt="2024-01-26T08:48:42.038" v="4854" actId="1076"/>
          <ac:spMkLst>
            <pc:docMk/>
            <pc:sldMk cId="2959650963" sldId="260"/>
            <ac:spMk id="3" creationId="{3585BE56-29F7-920B-FCDC-A0508BCE83EF}"/>
          </ac:spMkLst>
        </pc:spChg>
        <pc:spChg chg="add del mod">
          <ac:chgData name="Lars Eric Borchert" userId="9d676f41-2c73-48de-bd73-0c45e8431ef7" providerId="ADAL" clId="{D8DE0210-8FDB-4D7E-B2F8-27F011207E66}" dt="2024-01-25T14:02:54.497" v="4474" actId="478"/>
          <ac:spMkLst>
            <pc:docMk/>
            <pc:sldMk cId="2959650963" sldId="260"/>
            <ac:spMk id="5" creationId="{5D04553D-8658-1BAE-5946-A490C5503DAE}"/>
          </ac:spMkLst>
        </pc:spChg>
        <pc:spChg chg="add mod">
          <ac:chgData name="Lars Eric Borchert" userId="9d676f41-2c73-48de-bd73-0c45e8431ef7" providerId="ADAL" clId="{D8DE0210-8FDB-4D7E-B2F8-27F011207E66}" dt="2024-01-25T13:55:25.929" v="4263" actId="14100"/>
          <ac:spMkLst>
            <pc:docMk/>
            <pc:sldMk cId="2959650963" sldId="260"/>
            <ac:spMk id="6" creationId="{4D7DE2DE-3EC3-ABA6-1F79-8238C9A112C2}"/>
          </ac:spMkLst>
        </pc:spChg>
        <pc:spChg chg="add mod">
          <ac:chgData name="Lars Eric Borchert" userId="9d676f41-2c73-48de-bd73-0c45e8431ef7" providerId="ADAL" clId="{D8DE0210-8FDB-4D7E-B2F8-27F011207E66}" dt="2024-01-25T13:55:39.920" v="4268" actId="1076"/>
          <ac:spMkLst>
            <pc:docMk/>
            <pc:sldMk cId="2959650963" sldId="260"/>
            <ac:spMk id="7" creationId="{37032808-AE28-DBA5-4490-2D00231086F1}"/>
          </ac:spMkLst>
        </pc:spChg>
        <pc:spChg chg="add mod">
          <ac:chgData name="Lars Eric Borchert" userId="9d676f41-2c73-48de-bd73-0c45e8431ef7" providerId="ADAL" clId="{D8DE0210-8FDB-4D7E-B2F8-27F011207E66}" dt="2024-01-25T13:55:51.602" v="4271" actId="14100"/>
          <ac:spMkLst>
            <pc:docMk/>
            <pc:sldMk cId="2959650963" sldId="260"/>
            <ac:spMk id="8" creationId="{FFF2A0EE-2900-88E6-9CBE-0B116D8C8E73}"/>
          </ac:spMkLst>
        </pc:spChg>
        <pc:spChg chg="add mod">
          <ac:chgData name="Lars Eric Borchert" userId="9d676f41-2c73-48de-bd73-0c45e8431ef7" providerId="ADAL" clId="{D8DE0210-8FDB-4D7E-B2F8-27F011207E66}" dt="2024-01-25T13:56:05.434" v="4277" actId="1076"/>
          <ac:spMkLst>
            <pc:docMk/>
            <pc:sldMk cId="2959650963" sldId="260"/>
            <ac:spMk id="9" creationId="{A59028FE-2ECE-5C30-61B2-0B4143658E3B}"/>
          </ac:spMkLst>
        </pc:spChg>
        <pc:spChg chg="add mod">
          <ac:chgData name="Lars Eric Borchert" userId="9d676f41-2c73-48de-bd73-0c45e8431ef7" providerId="ADAL" clId="{D8DE0210-8FDB-4D7E-B2F8-27F011207E66}" dt="2024-01-25T13:55:56.372" v="4274" actId="571"/>
          <ac:spMkLst>
            <pc:docMk/>
            <pc:sldMk cId="2959650963" sldId="260"/>
            <ac:spMk id="10" creationId="{F538D7AA-6E72-EE20-1B39-69E20A0FB8A6}"/>
          </ac:spMkLst>
        </pc:spChg>
        <pc:picChg chg="add mod">
          <ac:chgData name="Lars Eric Borchert" userId="9d676f41-2c73-48de-bd73-0c45e8431ef7" providerId="ADAL" clId="{D8DE0210-8FDB-4D7E-B2F8-27F011207E66}" dt="2024-01-25T14:03:00.092" v="4477" actId="14100"/>
          <ac:picMkLst>
            <pc:docMk/>
            <pc:sldMk cId="2959650963" sldId="260"/>
            <ac:picMk id="24" creationId="{88D97848-3138-1952-2169-5C201E4E4D6F}"/>
          </ac:picMkLst>
        </pc:picChg>
        <pc:cxnChg chg="add del">
          <ac:chgData name="Lars Eric Borchert" userId="9d676f41-2c73-48de-bd73-0c45e8431ef7" providerId="ADAL" clId="{D8DE0210-8FDB-4D7E-B2F8-27F011207E66}" dt="2024-01-25T13:56:12.206" v="4279" actId="11529"/>
          <ac:cxnSpMkLst>
            <pc:docMk/>
            <pc:sldMk cId="2959650963" sldId="260"/>
            <ac:cxnSpMk id="12" creationId="{E3FCA82D-F53D-E21F-7C6C-9271DC070C61}"/>
          </ac:cxnSpMkLst>
        </pc:cxnChg>
        <pc:cxnChg chg="add mod">
          <ac:chgData name="Lars Eric Borchert" userId="9d676f41-2c73-48de-bd73-0c45e8431ef7" providerId="ADAL" clId="{D8DE0210-8FDB-4D7E-B2F8-27F011207E66}" dt="2024-01-25T13:56:25.727" v="4281" actId="1582"/>
          <ac:cxnSpMkLst>
            <pc:docMk/>
            <pc:sldMk cId="2959650963" sldId="260"/>
            <ac:cxnSpMk id="14" creationId="{B159B39D-54D8-A199-233C-9AEBDA9BAD58}"/>
          </ac:cxnSpMkLst>
        </pc:cxnChg>
        <pc:cxnChg chg="add mod">
          <ac:chgData name="Lars Eric Borchert" userId="9d676f41-2c73-48de-bd73-0c45e8431ef7" providerId="ADAL" clId="{D8DE0210-8FDB-4D7E-B2F8-27F011207E66}" dt="2024-01-25T13:56:33.180" v="4285" actId="14100"/>
          <ac:cxnSpMkLst>
            <pc:docMk/>
            <pc:sldMk cId="2959650963" sldId="260"/>
            <ac:cxnSpMk id="15" creationId="{1F46254D-CE8E-1B2E-F96C-CD8D47AA8770}"/>
          </ac:cxnSpMkLst>
        </pc:cxnChg>
        <pc:cxnChg chg="add mod">
          <ac:chgData name="Lars Eric Borchert" userId="9d676f41-2c73-48de-bd73-0c45e8431ef7" providerId="ADAL" clId="{D8DE0210-8FDB-4D7E-B2F8-27F011207E66}" dt="2024-01-25T13:56:38.917" v="4288" actId="14100"/>
          <ac:cxnSpMkLst>
            <pc:docMk/>
            <pc:sldMk cId="2959650963" sldId="260"/>
            <ac:cxnSpMk id="18" creationId="{9BF5DC74-29AA-B7E0-CD95-55EA756C0DE9}"/>
          </ac:cxnSpMkLst>
        </pc:cxnChg>
        <pc:cxnChg chg="add mod">
          <ac:chgData name="Lars Eric Borchert" userId="9d676f41-2c73-48de-bd73-0c45e8431ef7" providerId="ADAL" clId="{D8DE0210-8FDB-4D7E-B2F8-27F011207E66}" dt="2024-01-25T13:56:48.384" v="4292" actId="14100"/>
          <ac:cxnSpMkLst>
            <pc:docMk/>
            <pc:sldMk cId="2959650963" sldId="260"/>
            <ac:cxnSpMk id="20" creationId="{2ABEC67B-81F3-8751-2128-AAF7EDADAA7A}"/>
          </ac:cxnSpMkLst>
        </pc:cxnChg>
      </pc:sldChg>
      <pc:sldChg chg="addSp delSp modSp new mod">
        <pc:chgData name="Lars Eric Borchert" userId="9d676f41-2c73-48de-bd73-0c45e8431ef7" providerId="ADAL" clId="{D8DE0210-8FDB-4D7E-B2F8-27F011207E66}" dt="2024-01-26T10:15:49.862" v="8721" actId="14100"/>
        <pc:sldMkLst>
          <pc:docMk/>
          <pc:sldMk cId="2301645431" sldId="261"/>
        </pc:sldMkLst>
        <pc:spChg chg="mod">
          <ac:chgData name="Lars Eric Borchert" userId="9d676f41-2c73-48de-bd73-0c45e8431ef7" providerId="ADAL" clId="{D8DE0210-8FDB-4D7E-B2F8-27F011207E66}" dt="2024-01-25T13:58:15.528" v="4397" actId="2711"/>
          <ac:spMkLst>
            <pc:docMk/>
            <pc:sldMk cId="2301645431" sldId="261"/>
            <ac:spMk id="2" creationId="{F29D8E35-34A6-4F20-6D15-40254F008371}"/>
          </ac:spMkLst>
        </pc:spChg>
        <pc:spChg chg="mod">
          <ac:chgData name="Lars Eric Borchert" userId="9d676f41-2c73-48de-bd73-0c45e8431ef7" providerId="ADAL" clId="{D8DE0210-8FDB-4D7E-B2F8-27F011207E66}" dt="2024-01-26T09:42:10.779" v="7661" actId="20577"/>
          <ac:spMkLst>
            <pc:docMk/>
            <pc:sldMk cId="2301645431" sldId="261"/>
            <ac:spMk id="3" creationId="{F030E164-1E63-1742-827E-9902911302B1}"/>
          </ac:spMkLst>
        </pc:spChg>
        <pc:spChg chg="add mod">
          <ac:chgData name="Lars Eric Borchert" userId="9d676f41-2c73-48de-bd73-0c45e8431ef7" providerId="ADAL" clId="{D8DE0210-8FDB-4D7E-B2F8-27F011207E66}" dt="2024-01-26T10:15:49.862" v="8721" actId="14100"/>
          <ac:spMkLst>
            <pc:docMk/>
            <pc:sldMk cId="2301645431" sldId="261"/>
            <ac:spMk id="14" creationId="{B0CE3418-77F1-A82E-B827-2389D91F1CFC}"/>
          </ac:spMkLst>
        </pc:spChg>
        <pc:picChg chg="add del mod">
          <ac:chgData name="Lars Eric Borchert" userId="9d676f41-2c73-48de-bd73-0c45e8431ef7" providerId="ADAL" clId="{D8DE0210-8FDB-4D7E-B2F8-27F011207E66}" dt="2024-01-25T14:04:06.706" v="4480" actId="478"/>
          <ac:picMkLst>
            <pc:docMk/>
            <pc:sldMk cId="2301645431" sldId="261"/>
            <ac:picMk id="6" creationId="{7D0672B9-9D88-FD25-CD5E-A363D01EC10B}"/>
          </ac:picMkLst>
        </pc:picChg>
        <pc:picChg chg="add del mod">
          <ac:chgData name="Lars Eric Borchert" userId="9d676f41-2c73-48de-bd73-0c45e8431ef7" providerId="ADAL" clId="{D8DE0210-8FDB-4D7E-B2F8-27F011207E66}" dt="2024-01-25T14:04:48.277" v="4483" actId="478"/>
          <ac:picMkLst>
            <pc:docMk/>
            <pc:sldMk cId="2301645431" sldId="261"/>
            <ac:picMk id="8" creationId="{3F75FBC8-2219-7AE6-0DA1-5733AB38354B}"/>
          </ac:picMkLst>
        </pc:picChg>
        <pc:picChg chg="add del mod">
          <ac:chgData name="Lars Eric Borchert" userId="9d676f41-2c73-48de-bd73-0c45e8431ef7" providerId="ADAL" clId="{D8DE0210-8FDB-4D7E-B2F8-27F011207E66}" dt="2024-01-26T09:42:23.906" v="7662" actId="478"/>
          <ac:picMkLst>
            <pc:docMk/>
            <pc:sldMk cId="2301645431" sldId="261"/>
            <ac:picMk id="10" creationId="{EABCBA14-13CD-644B-7D87-65B4B2EFD1CD}"/>
          </ac:picMkLst>
        </pc:picChg>
        <pc:picChg chg="add mod">
          <ac:chgData name="Lars Eric Borchert" userId="9d676f41-2c73-48de-bd73-0c45e8431ef7" providerId="ADAL" clId="{D8DE0210-8FDB-4D7E-B2F8-27F011207E66}" dt="2024-01-25T14:05:39.963" v="4493" actId="14100"/>
          <ac:picMkLst>
            <pc:docMk/>
            <pc:sldMk cId="2301645431" sldId="261"/>
            <ac:picMk id="11" creationId="{6721F072-C738-5AF6-E7A7-04B8E28B5D01}"/>
          </ac:picMkLst>
        </pc:picChg>
        <pc:picChg chg="add mod">
          <ac:chgData name="Lars Eric Borchert" userId="9d676f41-2c73-48de-bd73-0c45e8431ef7" providerId="ADAL" clId="{D8DE0210-8FDB-4D7E-B2F8-27F011207E66}" dt="2024-01-26T09:42:54.217" v="7667" actId="1076"/>
          <ac:picMkLst>
            <pc:docMk/>
            <pc:sldMk cId="2301645431" sldId="261"/>
            <ac:picMk id="13" creationId="{9D9A2196-0E83-E2CA-8D4F-FD385C6EA179}"/>
          </ac:picMkLst>
        </pc:picChg>
      </pc:sldChg>
      <pc:sldChg chg="addSp modSp new mod ord">
        <pc:chgData name="Lars Eric Borchert" userId="9d676f41-2c73-48de-bd73-0c45e8431ef7" providerId="ADAL" clId="{D8DE0210-8FDB-4D7E-B2F8-27F011207E66}" dt="2024-01-26T09:33:57.543" v="6998" actId="1076"/>
        <pc:sldMkLst>
          <pc:docMk/>
          <pc:sldMk cId="2213783002" sldId="262"/>
        </pc:sldMkLst>
        <pc:spChg chg="mod">
          <ac:chgData name="Lars Eric Borchert" userId="9d676f41-2c73-48de-bd73-0c45e8431ef7" providerId="ADAL" clId="{D8DE0210-8FDB-4D7E-B2F8-27F011207E66}" dt="2024-01-25T13:58:29.146" v="4398"/>
          <ac:spMkLst>
            <pc:docMk/>
            <pc:sldMk cId="2213783002" sldId="262"/>
            <ac:spMk id="2" creationId="{BEC7036E-C740-48D4-847C-E0F3F694543B}"/>
          </ac:spMkLst>
        </pc:spChg>
        <pc:spChg chg="mod">
          <ac:chgData name="Lars Eric Borchert" userId="9d676f41-2c73-48de-bd73-0c45e8431ef7" providerId="ADAL" clId="{D8DE0210-8FDB-4D7E-B2F8-27F011207E66}" dt="2024-01-26T09:33:52.654" v="6997" actId="20577"/>
          <ac:spMkLst>
            <pc:docMk/>
            <pc:sldMk cId="2213783002" sldId="262"/>
            <ac:spMk id="3" creationId="{1B0AD0A4-005E-77BE-5EAD-AABCAA44BA9B}"/>
          </ac:spMkLst>
        </pc:spChg>
        <pc:picChg chg="add mod">
          <ac:chgData name="Lars Eric Borchert" userId="9d676f41-2c73-48de-bd73-0c45e8431ef7" providerId="ADAL" clId="{D8DE0210-8FDB-4D7E-B2F8-27F011207E66}" dt="2024-01-26T09:31:23.788" v="6611" actId="1076"/>
          <ac:picMkLst>
            <pc:docMk/>
            <pc:sldMk cId="2213783002" sldId="262"/>
            <ac:picMk id="6" creationId="{220CDD62-1D32-E824-2009-F283FA6C49D6}"/>
          </ac:picMkLst>
        </pc:picChg>
        <pc:picChg chg="add mod">
          <ac:chgData name="Lars Eric Borchert" userId="9d676f41-2c73-48de-bd73-0c45e8431ef7" providerId="ADAL" clId="{D8DE0210-8FDB-4D7E-B2F8-27F011207E66}" dt="2024-01-26T09:33:57.543" v="6998" actId="1076"/>
          <ac:picMkLst>
            <pc:docMk/>
            <pc:sldMk cId="2213783002" sldId="262"/>
            <ac:picMk id="8" creationId="{63324B4C-FFA1-7195-7A6A-5F3C8AFB1643}"/>
          </ac:picMkLst>
        </pc:picChg>
      </pc:sldChg>
      <pc:sldChg chg="addSp modSp new mod">
        <pc:chgData name="Lars Eric Borchert" userId="9d676f41-2c73-48de-bd73-0c45e8431ef7" providerId="ADAL" clId="{D8DE0210-8FDB-4D7E-B2F8-27F011207E66}" dt="2024-01-26T15:19:43.021" v="8725" actId="1076"/>
        <pc:sldMkLst>
          <pc:docMk/>
          <pc:sldMk cId="174704514" sldId="263"/>
        </pc:sldMkLst>
        <pc:spChg chg="mod">
          <ac:chgData name="Lars Eric Borchert" userId="9d676f41-2c73-48de-bd73-0c45e8431ef7" providerId="ADAL" clId="{D8DE0210-8FDB-4D7E-B2F8-27F011207E66}" dt="2024-01-26T09:59:17.653" v="8433" actId="20577"/>
          <ac:spMkLst>
            <pc:docMk/>
            <pc:sldMk cId="174704514" sldId="263"/>
            <ac:spMk id="2" creationId="{86F09065-4F98-8182-409A-6009E7106660}"/>
          </ac:spMkLst>
        </pc:spChg>
        <pc:spChg chg="mod">
          <ac:chgData name="Lars Eric Borchert" userId="9d676f41-2c73-48de-bd73-0c45e8431ef7" providerId="ADAL" clId="{D8DE0210-8FDB-4D7E-B2F8-27F011207E66}" dt="2024-01-26T09:59:37.448" v="8449" actId="14100"/>
          <ac:spMkLst>
            <pc:docMk/>
            <pc:sldMk cId="174704514" sldId="263"/>
            <ac:spMk id="3" creationId="{FBC881A4-786D-7FAB-53CC-BB8104F6B51C}"/>
          </ac:spMkLst>
        </pc:spChg>
        <pc:picChg chg="add mod">
          <ac:chgData name="Lars Eric Borchert" userId="9d676f41-2c73-48de-bd73-0c45e8431ef7" providerId="ADAL" clId="{D8DE0210-8FDB-4D7E-B2F8-27F011207E66}" dt="2024-01-26T09:59:54.706" v="8454" actId="14100"/>
          <ac:picMkLst>
            <pc:docMk/>
            <pc:sldMk cId="174704514" sldId="263"/>
            <ac:picMk id="6" creationId="{2AA599CC-CFCA-9C1A-C576-F03D684E1A90}"/>
          </ac:picMkLst>
        </pc:picChg>
        <pc:picChg chg="add mod">
          <ac:chgData name="Lars Eric Borchert" userId="9d676f41-2c73-48de-bd73-0c45e8431ef7" providerId="ADAL" clId="{D8DE0210-8FDB-4D7E-B2F8-27F011207E66}" dt="2024-01-26T15:19:43.021" v="8725" actId="1076"/>
          <ac:picMkLst>
            <pc:docMk/>
            <pc:sldMk cId="174704514" sldId="263"/>
            <ac:picMk id="8" creationId="{5D09DBEF-BED8-912B-95DE-5462E4733574}"/>
          </ac:picMkLst>
        </pc:picChg>
      </pc:sldChg>
      <pc:sldChg chg="modSp new mod">
        <pc:chgData name="Lars Eric Borchert" userId="9d676f41-2c73-48de-bd73-0c45e8431ef7" providerId="ADAL" clId="{D8DE0210-8FDB-4D7E-B2F8-27F011207E66}" dt="2024-01-25T12:34:37.025" v="472" actId="20577"/>
        <pc:sldMkLst>
          <pc:docMk/>
          <pc:sldMk cId="2271306796" sldId="264"/>
        </pc:sldMkLst>
        <pc:spChg chg="mod">
          <ac:chgData name="Lars Eric Borchert" userId="9d676f41-2c73-48de-bd73-0c45e8431ef7" providerId="ADAL" clId="{D8DE0210-8FDB-4D7E-B2F8-27F011207E66}" dt="2024-01-25T12:34:37.025" v="472" actId="20577"/>
          <ac:spMkLst>
            <pc:docMk/>
            <pc:sldMk cId="2271306796" sldId="264"/>
            <ac:spMk id="2" creationId="{4E7F1D6A-8582-6158-31EF-E000B9584FD4}"/>
          </ac:spMkLst>
        </pc:spChg>
      </pc:sldChg>
      <pc:sldChg chg="modSp new mod">
        <pc:chgData name="Lars Eric Borchert" userId="9d676f41-2c73-48de-bd73-0c45e8431ef7" providerId="ADAL" clId="{D8DE0210-8FDB-4D7E-B2F8-27F011207E66}" dt="2024-01-25T12:34:56.106" v="541" actId="20577"/>
        <pc:sldMkLst>
          <pc:docMk/>
          <pc:sldMk cId="423001167" sldId="265"/>
        </pc:sldMkLst>
        <pc:spChg chg="mod">
          <ac:chgData name="Lars Eric Borchert" userId="9d676f41-2c73-48de-bd73-0c45e8431ef7" providerId="ADAL" clId="{D8DE0210-8FDB-4D7E-B2F8-27F011207E66}" dt="2024-01-25T12:34:56.106" v="541" actId="20577"/>
          <ac:spMkLst>
            <pc:docMk/>
            <pc:sldMk cId="423001167" sldId="265"/>
            <ac:spMk id="2" creationId="{3B816CAA-BB05-CC23-EA56-0B1476F6AADE}"/>
          </ac:spMkLst>
        </pc:spChg>
      </pc:sldChg>
      <pc:sldChg chg="modSp new mod">
        <pc:chgData name="Lars Eric Borchert" userId="9d676f41-2c73-48de-bd73-0c45e8431ef7" providerId="ADAL" clId="{D8DE0210-8FDB-4D7E-B2F8-27F011207E66}" dt="2024-01-25T12:35:33.228" v="603" actId="20577"/>
        <pc:sldMkLst>
          <pc:docMk/>
          <pc:sldMk cId="1729211845" sldId="266"/>
        </pc:sldMkLst>
        <pc:spChg chg="mod">
          <ac:chgData name="Lars Eric Borchert" userId="9d676f41-2c73-48de-bd73-0c45e8431ef7" providerId="ADAL" clId="{D8DE0210-8FDB-4D7E-B2F8-27F011207E66}" dt="2024-01-25T12:35:33.228" v="603" actId="20577"/>
          <ac:spMkLst>
            <pc:docMk/>
            <pc:sldMk cId="1729211845" sldId="266"/>
            <ac:spMk id="2" creationId="{0FDF8178-6A18-47E0-7B69-AE8EB3FFACBA}"/>
          </ac:spMkLst>
        </pc:spChg>
      </pc:sldChg>
      <pc:sldChg chg="modSp new mod">
        <pc:chgData name="Lars Eric Borchert" userId="9d676f41-2c73-48de-bd73-0c45e8431ef7" providerId="ADAL" clId="{D8DE0210-8FDB-4D7E-B2F8-27F011207E66}" dt="2024-01-25T12:35:50.789" v="643" actId="20577"/>
        <pc:sldMkLst>
          <pc:docMk/>
          <pc:sldMk cId="698220490" sldId="267"/>
        </pc:sldMkLst>
        <pc:spChg chg="mod">
          <ac:chgData name="Lars Eric Borchert" userId="9d676f41-2c73-48de-bd73-0c45e8431ef7" providerId="ADAL" clId="{D8DE0210-8FDB-4D7E-B2F8-27F011207E66}" dt="2024-01-25T12:35:50.789" v="643" actId="20577"/>
          <ac:spMkLst>
            <pc:docMk/>
            <pc:sldMk cId="698220490" sldId="267"/>
            <ac:spMk id="2" creationId="{BD93A8FB-59E0-F42D-1554-AD1550EAABB8}"/>
          </ac:spMkLst>
        </pc:spChg>
      </pc:sldChg>
      <pc:sldChg chg="modSp new mod">
        <pc:chgData name="Lars Eric Borchert" userId="9d676f41-2c73-48de-bd73-0c45e8431ef7" providerId="ADAL" clId="{D8DE0210-8FDB-4D7E-B2F8-27F011207E66}" dt="2024-01-25T12:36:53.025" v="733" actId="20577"/>
        <pc:sldMkLst>
          <pc:docMk/>
          <pc:sldMk cId="3897603726" sldId="268"/>
        </pc:sldMkLst>
        <pc:spChg chg="mod">
          <ac:chgData name="Lars Eric Borchert" userId="9d676f41-2c73-48de-bd73-0c45e8431ef7" providerId="ADAL" clId="{D8DE0210-8FDB-4D7E-B2F8-27F011207E66}" dt="2024-01-25T12:36:53.025" v="733" actId="20577"/>
          <ac:spMkLst>
            <pc:docMk/>
            <pc:sldMk cId="3897603726" sldId="268"/>
            <ac:spMk id="2" creationId="{F0818E67-F8D7-8ADD-D2C8-7E50C5AED34C}"/>
          </ac:spMkLst>
        </pc:spChg>
      </pc:sldChg>
      <pc:sldChg chg="addSp delSp modSp new mod modClrScheme chgLayout">
        <pc:chgData name="Lars Eric Borchert" userId="9d676f41-2c73-48de-bd73-0c45e8431ef7" providerId="ADAL" clId="{D8DE0210-8FDB-4D7E-B2F8-27F011207E66}" dt="2024-01-25T12:36:13.173" v="662" actId="20577"/>
        <pc:sldMkLst>
          <pc:docMk/>
          <pc:sldMk cId="59783821" sldId="269"/>
        </pc:sldMkLst>
        <pc:spChg chg="del mod ord">
          <ac:chgData name="Lars Eric Borchert" userId="9d676f41-2c73-48de-bd73-0c45e8431ef7" providerId="ADAL" clId="{D8DE0210-8FDB-4D7E-B2F8-27F011207E66}" dt="2024-01-25T12:36:08.034" v="646" actId="700"/>
          <ac:spMkLst>
            <pc:docMk/>
            <pc:sldMk cId="59783821" sldId="269"/>
            <ac:spMk id="2" creationId="{2063A0E3-E7BB-1F50-C6F8-CF28482921F8}"/>
          </ac:spMkLst>
        </pc:spChg>
        <pc:spChg chg="del mod ord">
          <ac:chgData name="Lars Eric Borchert" userId="9d676f41-2c73-48de-bd73-0c45e8431ef7" providerId="ADAL" clId="{D8DE0210-8FDB-4D7E-B2F8-27F011207E66}" dt="2024-01-25T12:36:08.034" v="646" actId="700"/>
          <ac:spMkLst>
            <pc:docMk/>
            <pc:sldMk cId="59783821" sldId="269"/>
            <ac:spMk id="3" creationId="{0336689E-17CD-FD31-03CC-85B735123686}"/>
          </ac:spMkLst>
        </pc:spChg>
        <pc:spChg chg="add mod ord">
          <ac:chgData name="Lars Eric Borchert" userId="9d676f41-2c73-48de-bd73-0c45e8431ef7" providerId="ADAL" clId="{D8DE0210-8FDB-4D7E-B2F8-27F011207E66}" dt="2024-01-25T12:36:13.173" v="662" actId="20577"/>
          <ac:spMkLst>
            <pc:docMk/>
            <pc:sldMk cId="59783821" sldId="269"/>
            <ac:spMk id="4" creationId="{B745B41A-E072-0CAA-C255-ED073ED3E76A}"/>
          </ac:spMkLst>
        </pc:spChg>
        <pc:spChg chg="add mod ord">
          <ac:chgData name="Lars Eric Borchert" userId="9d676f41-2c73-48de-bd73-0c45e8431ef7" providerId="ADAL" clId="{D8DE0210-8FDB-4D7E-B2F8-27F011207E66}" dt="2024-01-25T12:36:08.034" v="646" actId="700"/>
          <ac:spMkLst>
            <pc:docMk/>
            <pc:sldMk cId="59783821" sldId="269"/>
            <ac:spMk id="5" creationId="{2ED2F726-2FDE-0C4E-E9D5-1DEA55D1EA07}"/>
          </ac:spMkLst>
        </pc:spChg>
      </pc:sldChg>
      <pc:sldChg chg="addSp delSp modSp new mod modClrScheme chgLayout">
        <pc:chgData name="Lars Eric Borchert" userId="9d676f41-2c73-48de-bd73-0c45e8431ef7" providerId="ADAL" clId="{D8DE0210-8FDB-4D7E-B2F8-27F011207E66}" dt="2024-01-25T12:36:35.108" v="683" actId="20577"/>
        <pc:sldMkLst>
          <pc:docMk/>
          <pc:sldMk cId="1455557125" sldId="270"/>
        </pc:sldMkLst>
        <pc:spChg chg="del mod ord">
          <ac:chgData name="Lars Eric Borchert" userId="9d676f41-2c73-48de-bd73-0c45e8431ef7" providerId="ADAL" clId="{D8DE0210-8FDB-4D7E-B2F8-27F011207E66}" dt="2024-01-25T12:36:27.245" v="664" actId="700"/>
          <ac:spMkLst>
            <pc:docMk/>
            <pc:sldMk cId="1455557125" sldId="270"/>
            <ac:spMk id="2" creationId="{45008E11-2892-7932-2733-455A5F3D39EC}"/>
          </ac:spMkLst>
        </pc:spChg>
        <pc:spChg chg="del mod ord">
          <ac:chgData name="Lars Eric Borchert" userId="9d676f41-2c73-48de-bd73-0c45e8431ef7" providerId="ADAL" clId="{D8DE0210-8FDB-4D7E-B2F8-27F011207E66}" dt="2024-01-25T12:36:27.245" v="664" actId="700"/>
          <ac:spMkLst>
            <pc:docMk/>
            <pc:sldMk cId="1455557125" sldId="270"/>
            <ac:spMk id="3" creationId="{9358327C-43A8-FD87-3D54-A5F471EDB85C}"/>
          </ac:spMkLst>
        </pc:spChg>
        <pc:spChg chg="add mod ord">
          <ac:chgData name="Lars Eric Borchert" userId="9d676f41-2c73-48de-bd73-0c45e8431ef7" providerId="ADAL" clId="{D8DE0210-8FDB-4D7E-B2F8-27F011207E66}" dt="2024-01-25T12:36:35.108" v="683" actId="20577"/>
          <ac:spMkLst>
            <pc:docMk/>
            <pc:sldMk cId="1455557125" sldId="270"/>
            <ac:spMk id="4" creationId="{1189EA17-C53D-ABE2-61F9-D549943FE238}"/>
          </ac:spMkLst>
        </pc:spChg>
        <pc:spChg chg="add mod ord">
          <ac:chgData name="Lars Eric Borchert" userId="9d676f41-2c73-48de-bd73-0c45e8431ef7" providerId="ADAL" clId="{D8DE0210-8FDB-4D7E-B2F8-27F011207E66}" dt="2024-01-25T12:36:27.245" v="664" actId="700"/>
          <ac:spMkLst>
            <pc:docMk/>
            <pc:sldMk cId="1455557125" sldId="270"/>
            <ac:spMk id="5" creationId="{59769E87-0AB6-D480-F74F-619D4BE818B9}"/>
          </ac:spMkLst>
        </pc:spChg>
      </pc:sldChg>
      <pc:sldChg chg="modSp new mod">
        <pc:chgData name="Lars Eric Borchert" userId="9d676f41-2c73-48de-bd73-0c45e8431ef7" providerId="ADAL" clId="{D8DE0210-8FDB-4D7E-B2F8-27F011207E66}" dt="2024-01-25T12:36:58.967" v="741" actId="20577"/>
        <pc:sldMkLst>
          <pc:docMk/>
          <pc:sldMk cId="1682737714" sldId="271"/>
        </pc:sldMkLst>
        <pc:spChg chg="mod">
          <ac:chgData name="Lars Eric Borchert" userId="9d676f41-2c73-48de-bd73-0c45e8431ef7" providerId="ADAL" clId="{D8DE0210-8FDB-4D7E-B2F8-27F011207E66}" dt="2024-01-25T12:36:58.967" v="741" actId="20577"/>
          <ac:spMkLst>
            <pc:docMk/>
            <pc:sldMk cId="1682737714" sldId="271"/>
            <ac:spMk id="2" creationId="{365418E4-0DB6-DBFE-7BC2-7180A9BDEE93}"/>
          </ac:spMkLst>
        </pc:spChg>
      </pc:sldChg>
      <pc:sldChg chg="modSp new mod ord">
        <pc:chgData name="Lars Eric Borchert" userId="9d676f41-2c73-48de-bd73-0c45e8431ef7" providerId="ADAL" clId="{D8DE0210-8FDB-4D7E-B2F8-27F011207E66}" dt="2024-01-26T09:25:44.606" v="6287"/>
        <pc:sldMkLst>
          <pc:docMk/>
          <pc:sldMk cId="2299194711" sldId="272"/>
        </pc:sldMkLst>
        <pc:spChg chg="mod">
          <ac:chgData name="Lars Eric Borchert" userId="9d676f41-2c73-48de-bd73-0c45e8431ef7" providerId="ADAL" clId="{D8DE0210-8FDB-4D7E-B2F8-27F011207E66}" dt="2024-01-25T12:38:17.697" v="853" actId="2711"/>
          <ac:spMkLst>
            <pc:docMk/>
            <pc:sldMk cId="2299194711" sldId="272"/>
            <ac:spMk id="2" creationId="{5B795EAD-AF79-EC23-1565-8C4E449630AC}"/>
          </ac:spMkLst>
        </pc:spChg>
      </pc:sldChg>
      <pc:sldChg chg="modSp new mod ord">
        <pc:chgData name="Lars Eric Borchert" userId="9d676f41-2c73-48de-bd73-0c45e8431ef7" providerId="ADAL" clId="{D8DE0210-8FDB-4D7E-B2F8-27F011207E66}" dt="2024-01-26T09:25:38.476" v="6285"/>
        <pc:sldMkLst>
          <pc:docMk/>
          <pc:sldMk cId="1214665100" sldId="273"/>
        </pc:sldMkLst>
        <pc:spChg chg="mod">
          <ac:chgData name="Lars Eric Borchert" userId="9d676f41-2c73-48de-bd73-0c45e8431ef7" providerId="ADAL" clId="{D8DE0210-8FDB-4D7E-B2F8-27F011207E66}" dt="2024-01-25T12:38:28.015" v="854" actId="2711"/>
          <ac:spMkLst>
            <pc:docMk/>
            <pc:sldMk cId="1214665100" sldId="273"/>
            <ac:spMk id="2" creationId="{774B678F-5AF4-7638-6435-4CCE9A0FF4DB}"/>
          </ac:spMkLst>
        </pc:spChg>
      </pc:sldChg>
      <pc:sldChg chg="modSp new mod">
        <pc:chgData name="Lars Eric Borchert" userId="9d676f41-2c73-48de-bd73-0c45e8431ef7" providerId="ADAL" clId="{D8DE0210-8FDB-4D7E-B2F8-27F011207E66}" dt="2024-01-25T12:38:36.258" v="855" actId="2711"/>
        <pc:sldMkLst>
          <pc:docMk/>
          <pc:sldMk cId="3280693401" sldId="274"/>
        </pc:sldMkLst>
        <pc:spChg chg="mod">
          <ac:chgData name="Lars Eric Borchert" userId="9d676f41-2c73-48de-bd73-0c45e8431ef7" providerId="ADAL" clId="{D8DE0210-8FDB-4D7E-B2F8-27F011207E66}" dt="2024-01-25T12:38:36.258" v="855" actId="2711"/>
          <ac:spMkLst>
            <pc:docMk/>
            <pc:sldMk cId="3280693401" sldId="274"/>
            <ac:spMk id="2" creationId="{70D98A97-65E9-6726-6470-A5C87E677C14}"/>
          </ac:spMkLst>
        </pc:spChg>
      </pc:sldChg>
      <pc:sldChg chg="modSp new mod">
        <pc:chgData name="Lars Eric Borchert" userId="9d676f41-2c73-48de-bd73-0c45e8431ef7" providerId="ADAL" clId="{D8DE0210-8FDB-4D7E-B2F8-27F011207E66}" dt="2024-01-25T12:37:25.325" v="817" actId="20577"/>
        <pc:sldMkLst>
          <pc:docMk/>
          <pc:sldMk cId="2223882274" sldId="275"/>
        </pc:sldMkLst>
        <pc:spChg chg="mod">
          <ac:chgData name="Lars Eric Borchert" userId="9d676f41-2c73-48de-bd73-0c45e8431ef7" providerId="ADAL" clId="{D8DE0210-8FDB-4D7E-B2F8-27F011207E66}" dt="2024-01-25T12:37:25.325" v="817" actId="20577"/>
          <ac:spMkLst>
            <pc:docMk/>
            <pc:sldMk cId="2223882274" sldId="275"/>
            <ac:spMk id="2" creationId="{F75A6F6C-4FDD-E4E1-4318-661EE05D0D55}"/>
          </ac:spMkLst>
        </pc:spChg>
      </pc:sldChg>
      <pc:sldChg chg="modSp new mod">
        <pc:chgData name="Lars Eric Borchert" userId="9d676f41-2c73-48de-bd73-0c45e8431ef7" providerId="ADAL" clId="{D8DE0210-8FDB-4D7E-B2F8-27F011207E66}" dt="2024-01-25T12:37:30.499" v="834" actId="20577"/>
        <pc:sldMkLst>
          <pc:docMk/>
          <pc:sldMk cId="718855644" sldId="276"/>
        </pc:sldMkLst>
        <pc:spChg chg="mod">
          <ac:chgData name="Lars Eric Borchert" userId="9d676f41-2c73-48de-bd73-0c45e8431ef7" providerId="ADAL" clId="{D8DE0210-8FDB-4D7E-B2F8-27F011207E66}" dt="2024-01-25T12:37:30.499" v="834" actId="20577"/>
          <ac:spMkLst>
            <pc:docMk/>
            <pc:sldMk cId="718855644" sldId="276"/>
            <ac:spMk id="2" creationId="{190D7241-660D-FB96-C540-8B85520F4A7F}"/>
          </ac:spMkLst>
        </pc:spChg>
      </pc:sldChg>
      <pc:sldChg chg="modSp new mod">
        <pc:chgData name="Lars Eric Borchert" userId="9d676f41-2c73-48de-bd73-0c45e8431ef7" providerId="ADAL" clId="{D8DE0210-8FDB-4D7E-B2F8-27F011207E66}" dt="2024-01-25T12:58:58.998" v="2790" actId="20577"/>
        <pc:sldMkLst>
          <pc:docMk/>
          <pc:sldMk cId="1086316443" sldId="277"/>
        </pc:sldMkLst>
        <pc:spChg chg="mod">
          <ac:chgData name="Lars Eric Borchert" userId="9d676f41-2c73-48de-bd73-0c45e8431ef7" providerId="ADAL" clId="{D8DE0210-8FDB-4D7E-B2F8-27F011207E66}" dt="2024-01-25T12:51:15.667" v="1503" actId="20577"/>
          <ac:spMkLst>
            <pc:docMk/>
            <pc:sldMk cId="1086316443" sldId="277"/>
            <ac:spMk id="2" creationId="{1125310E-3EB5-7820-AC25-1C9B5D94AD58}"/>
          </ac:spMkLst>
        </pc:spChg>
        <pc:spChg chg="mod">
          <ac:chgData name="Lars Eric Borchert" userId="9d676f41-2c73-48de-bd73-0c45e8431ef7" providerId="ADAL" clId="{D8DE0210-8FDB-4D7E-B2F8-27F011207E66}" dt="2024-01-25T12:58:58.998" v="2790" actId="20577"/>
          <ac:spMkLst>
            <pc:docMk/>
            <pc:sldMk cId="1086316443" sldId="277"/>
            <ac:spMk id="3" creationId="{40B5646C-0196-A500-8E39-7613B08329B6}"/>
          </ac:spMkLst>
        </pc:spChg>
      </pc:sldChg>
      <pc:sldChg chg="addSp delSp modSp new mod">
        <pc:chgData name="Lars Eric Borchert" userId="9d676f41-2c73-48de-bd73-0c45e8431ef7" providerId="ADAL" clId="{D8DE0210-8FDB-4D7E-B2F8-27F011207E66}" dt="2024-01-25T13:03:37.018" v="2818" actId="1076"/>
        <pc:sldMkLst>
          <pc:docMk/>
          <pc:sldMk cId="3633816317" sldId="278"/>
        </pc:sldMkLst>
        <pc:spChg chg="del mod">
          <ac:chgData name="Lars Eric Borchert" userId="9d676f41-2c73-48de-bd73-0c45e8431ef7" providerId="ADAL" clId="{D8DE0210-8FDB-4D7E-B2F8-27F011207E66}" dt="2024-01-25T13:03:25.618" v="2814" actId="478"/>
          <ac:spMkLst>
            <pc:docMk/>
            <pc:sldMk cId="3633816317" sldId="278"/>
            <ac:spMk id="2" creationId="{D8839B97-0226-BB94-9C77-EBE31EAAE69F}"/>
          </ac:spMkLst>
        </pc:spChg>
        <pc:spChg chg="del">
          <ac:chgData name="Lars Eric Borchert" userId="9d676f41-2c73-48de-bd73-0c45e8431ef7" providerId="ADAL" clId="{D8DE0210-8FDB-4D7E-B2F8-27F011207E66}" dt="2024-01-25T13:03:18.836" v="2811" actId="931"/>
          <ac:spMkLst>
            <pc:docMk/>
            <pc:sldMk cId="3633816317" sldId="278"/>
            <ac:spMk id="3" creationId="{C10ADB72-54E7-D799-2DDF-4A5B49C917F8}"/>
          </ac:spMkLst>
        </pc:spChg>
        <pc:spChg chg="add del mod">
          <ac:chgData name="Lars Eric Borchert" userId="9d676f41-2c73-48de-bd73-0c45e8431ef7" providerId="ADAL" clId="{D8DE0210-8FDB-4D7E-B2F8-27F011207E66}" dt="2024-01-25T13:03:27.025" v="2815" actId="478"/>
          <ac:spMkLst>
            <pc:docMk/>
            <pc:sldMk cId="3633816317" sldId="278"/>
            <ac:spMk id="7" creationId="{0387860A-8262-E64C-68A8-08B7D6994952}"/>
          </ac:spMkLst>
        </pc:spChg>
        <pc:picChg chg="add mod">
          <ac:chgData name="Lars Eric Borchert" userId="9d676f41-2c73-48de-bd73-0c45e8431ef7" providerId="ADAL" clId="{D8DE0210-8FDB-4D7E-B2F8-27F011207E66}" dt="2024-01-25T13:03:37.018" v="2818" actId="1076"/>
          <ac:picMkLst>
            <pc:docMk/>
            <pc:sldMk cId="3633816317" sldId="278"/>
            <ac:picMk id="5" creationId="{74ADE179-BFF0-7109-A25F-92C20F508ED0}"/>
          </ac:picMkLst>
        </pc:picChg>
      </pc:sldChg>
      <pc:sldChg chg="addSp delSp modSp new mod modClrScheme chgLayout">
        <pc:chgData name="Lars Eric Borchert" userId="9d676f41-2c73-48de-bd73-0c45e8431ef7" providerId="ADAL" clId="{D8DE0210-8FDB-4D7E-B2F8-27F011207E66}" dt="2024-01-26T10:10:13.033" v="8474" actId="20577"/>
        <pc:sldMkLst>
          <pc:docMk/>
          <pc:sldMk cId="776334077" sldId="279"/>
        </pc:sldMkLst>
        <pc:spChg chg="mod ord">
          <ac:chgData name="Lars Eric Borchert" userId="9d676f41-2c73-48de-bd73-0c45e8431ef7" providerId="ADAL" clId="{D8DE0210-8FDB-4D7E-B2F8-27F011207E66}" dt="2024-01-25T13:04:30.072" v="2850" actId="700"/>
          <ac:spMkLst>
            <pc:docMk/>
            <pc:sldMk cId="776334077" sldId="279"/>
            <ac:spMk id="2" creationId="{316DCDDB-6584-15D2-CD4B-312BC7632F76}"/>
          </ac:spMkLst>
        </pc:spChg>
        <pc:spChg chg="del mod ord">
          <ac:chgData name="Lars Eric Borchert" userId="9d676f41-2c73-48de-bd73-0c45e8431ef7" providerId="ADAL" clId="{D8DE0210-8FDB-4D7E-B2F8-27F011207E66}" dt="2024-01-25T13:04:21.400" v="2845" actId="700"/>
          <ac:spMkLst>
            <pc:docMk/>
            <pc:sldMk cId="776334077" sldId="279"/>
            <ac:spMk id="3" creationId="{771B1D34-6325-60D0-F66C-A1D6B9E00CED}"/>
          </ac:spMkLst>
        </pc:spChg>
        <pc:spChg chg="add del mod ord">
          <ac:chgData name="Lars Eric Borchert" userId="9d676f41-2c73-48de-bd73-0c45e8431ef7" providerId="ADAL" clId="{D8DE0210-8FDB-4D7E-B2F8-27F011207E66}" dt="2024-01-25T13:04:30.072" v="2850" actId="700"/>
          <ac:spMkLst>
            <pc:docMk/>
            <pc:sldMk cId="776334077" sldId="279"/>
            <ac:spMk id="4" creationId="{15CF0306-321A-189E-343E-5E70C36BFBF1}"/>
          </ac:spMkLst>
        </pc:spChg>
        <pc:spChg chg="add del mod ord">
          <ac:chgData name="Lars Eric Borchert" userId="9d676f41-2c73-48de-bd73-0c45e8431ef7" providerId="ADAL" clId="{D8DE0210-8FDB-4D7E-B2F8-27F011207E66}" dt="2024-01-25T13:04:30.072" v="2850" actId="700"/>
          <ac:spMkLst>
            <pc:docMk/>
            <pc:sldMk cId="776334077" sldId="279"/>
            <ac:spMk id="5" creationId="{BE8A427A-0801-364F-9E9D-C8C4FAB8AA66}"/>
          </ac:spMkLst>
        </pc:spChg>
        <pc:spChg chg="add del mod ord">
          <ac:chgData name="Lars Eric Borchert" userId="9d676f41-2c73-48de-bd73-0c45e8431ef7" providerId="ADAL" clId="{D8DE0210-8FDB-4D7E-B2F8-27F011207E66}" dt="2024-01-25T13:04:30.072" v="2850" actId="700"/>
          <ac:spMkLst>
            <pc:docMk/>
            <pc:sldMk cId="776334077" sldId="279"/>
            <ac:spMk id="6" creationId="{DF31887B-6778-1ECE-08B2-5CEEB2AEAB51}"/>
          </ac:spMkLst>
        </pc:spChg>
        <pc:spChg chg="add del mod ord">
          <ac:chgData name="Lars Eric Borchert" userId="9d676f41-2c73-48de-bd73-0c45e8431ef7" providerId="ADAL" clId="{D8DE0210-8FDB-4D7E-B2F8-27F011207E66}" dt="2024-01-25T13:04:30.072" v="2850" actId="700"/>
          <ac:spMkLst>
            <pc:docMk/>
            <pc:sldMk cId="776334077" sldId="279"/>
            <ac:spMk id="7" creationId="{3E25017C-192E-4B4A-1DF5-2E28FCD99BA3}"/>
          </ac:spMkLst>
        </pc:spChg>
        <pc:spChg chg="add mod ord">
          <ac:chgData name="Lars Eric Borchert" userId="9d676f41-2c73-48de-bd73-0c45e8431ef7" providerId="ADAL" clId="{D8DE0210-8FDB-4D7E-B2F8-27F011207E66}" dt="2024-01-25T13:04:45.236" v="2879" actId="20577"/>
          <ac:spMkLst>
            <pc:docMk/>
            <pc:sldMk cId="776334077" sldId="279"/>
            <ac:spMk id="8" creationId="{E948D3D4-8FCB-85FF-D89F-78A4335BD9DB}"/>
          </ac:spMkLst>
        </pc:spChg>
        <pc:spChg chg="add mod ord">
          <ac:chgData name="Lars Eric Borchert" userId="9d676f41-2c73-48de-bd73-0c45e8431ef7" providerId="ADAL" clId="{D8DE0210-8FDB-4D7E-B2F8-27F011207E66}" dt="2024-01-26T10:10:13.033" v="8474" actId="20577"/>
          <ac:spMkLst>
            <pc:docMk/>
            <pc:sldMk cId="776334077" sldId="279"/>
            <ac:spMk id="9" creationId="{84E0DA63-E44F-FE0C-4AC5-BF89F51FCA28}"/>
          </ac:spMkLst>
        </pc:spChg>
        <pc:picChg chg="add mod">
          <ac:chgData name="Lars Eric Borchert" userId="9d676f41-2c73-48de-bd73-0c45e8431ef7" providerId="ADAL" clId="{D8DE0210-8FDB-4D7E-B2F8-27F011207E66}" dt="2024-01-25T13:05:33.027" v="2884" actId="1076"/>
          <ac:picMkLst>
            <pc:docMk/>
            <pc:sldMk cId="776334077" sldId="279"/>
            <ac:picMk id="11" creationId="{C21D62E1-ACC5-D58B-846B-F0A261AFB583}"/>
          </ac:picMkLst>
        </pc:picChg>
      </pc:sldChg>
      <pc:sldChg chg="addSp delSp modSp new mod modClrScheme chgLayout">
        <pc:chgData name="Lars Eric Borchert" userId="9d676f41-2c73-48de-bd73-0c45e8431ef7" providerId="ADAL" clId="{D8DE0210-8FDB-4D7E-B2F8-27F011207E66}" dt="2024-01-25T13:48:03.681" v="4197" actId="14826"/>
        <pc:sldMkLst>
          <pc:docMk/>
          <pc:sldMk cId="3611870293" sldId="280"/>
        </pc:sldMkLst>
        <pc:spChg chg="del mod ord">
          <ac:chgData name="Lars Eric Borchert" userId="9d676f41-2c73-48de-bd73-0c45e8431ef7" providerId="ADAL" clId="{D8DE0210-8FDB-4D7E-B2F8-27F011207E66}" dt="2024-01-25T13:12:29.255" v="3289" actId="700"/>
          <ac:spMkLst>
            <pc:docMk/>
            <pc:sldMk cId="3611870293" sldId="280"/>
            <ac:spMk id="2" creationId="{A68F18BB-4976-FD68-CB23-A6FC04D55F7C}"/>
          </ac:spMkLst>
        </pc:spChg>
        <pc:spChg chg="del mod ord">
          <ac:chgData name="Lars Eric Borchert" userId="9d676f41-2c73-48de-bd73-0c45e8431ef7" providerId="ADAL" clId="{D8DE0210-8FDB-4D7E-B2F8-27F011207E66}" dt="2024-01-25T13:12:29.255" v="3289" actId="700"/>
          <ac:spMkLst>
            <pc:docMk/>
            <pc:sldMk cId="3611870293" sldId="280"/>
            <ac:spMk id="3" creationId="{C69226D2-BD3C-A5C2-2492-167CFD1ADD99}"/>
          </ac:spMkLst>
        </pc:spChg>
        <pc:spChg chg="del">
          <ac:chgData name="Lars Eric Borchert" userId="9d676f41-2c73-48de-bd73-0c45e8431ef7" providerId="ADAL" clId="{D8DE0210-8FDB-4D7E-B2F8-27F011207E66}" dt="2024-01-25T13:12:29.255" v="3289" actId="700"/>
          <ac:spMkLst>
            <pc:docMk/>
            <pc:sldMk cId="3611870293" sldId="280"/>
            <ac:spMk id="4" creationId="{CA58A65A-92A7-BA81-F29C-7AA0E7CFEC39}"/>
          </ac:spMkLst>
        </pc:spChg>
        <pc:spChg chg="add del mod ord">
          <ac:chgData name="Lars Eric Borchert" userId="9d676f41-2c73-48de-bd73-0c45e8431ef7" providerId="ADAL" clId="{D8DE0210-8FDB-4D7E-B2F8-27F011207E66}" dt="2024-01-25T13:12:34.192" v="3290" actId="700"/>
          <ac:spMkLst>
            <pc:docMk/>
            <pc:sldMk cId="3611870293" sldId="280"/>
            <ac:spMk id="5" creationId="{241CB63A-0889-8CE0-2A82-27BFD744160D}"/>
          </ac:spMkLst>
        </pc:spChg>
        <pc:spChg chg="add del mod ord">
          <ac:chgData name="Lars Eric Borchert" userId="9d676f41-2c73-48de-bd73-0c45e8431ef7" providerId="ADAL" clId="{D8DE0210-8FDB-4D7E-B2F8-27F011207E66}" dt="2024-01-25T13:12:34.192" v="3290" actId="700"/>
          <ac:spMkLst>
            <pc:docMk/>
            <pc:sldMk cId="3611870293" sldId="280"/>
            <ac:spMk id="6" creationId="{91485890-CB5C-CA15-64D8-948FD28E1015}"/>
          </ac:spMkLst>
        </pc:spChg>
        <pc:spChg chg="add del mod ord">
          <ac:chgData name="Lars Eric Borchert" userId="9d676f41-2c73-48de-bd73-0c45e8431ef7" providerId="ADAL" clId="{D8DE0210-8FDB-4D7E-B2F8-27F011207E66}" dt="2024-01-25T13:12:43.947" v="3292" actId="478"/>
          <ac:spMkLst>
            <pc:docMk/>
            <pc:sldMk cId="3611870293" sldId="280"/>
            <ac:spMk id="7" creationId="{78A523B0-4FC7-86D2-48B1-638FFF28E0E7}"/>
          </ac:spMkLst>
        </pc:spChg>
        <pc:spChg chg="add del mod ord">
          <ac:chgData name="Lars Eric Borchert" userId="9d676f41-2c73-48de-bd73-0c45e8431ef7" providerId="ADAL" clId="{D8DE0210-8FDB-4D7E-B2F8-27F011207E66}" dt="2024-01-25T13:12:40.005" v="3291" actId="931"/>
          <ac:spMkLst>
            <pc:docMk/>
            <pc:sldMk cId="3611870293" sldId="280"/>
            <ac:spMk id="8" creationId="{84E4E230-43E8-8495-A374-75BA0FCCA904}"/>
          </ac:spMkLst>
        </pc:spChg>
        <pc:picChg chg="add mod">
          <ac:chgData name="Lars Eric Borchert" userId="9d676f41-2c73-48de-bd73-0c45e8431ef7" providerId="ADAL" clId="{D8DE0210-8FDB-4D7E-B2F8-27F011207E66}" dt="2024-01-25T13:48:03.681" v="4197" actId="14826"/>
          <ac:picMkLst>
            <pc:docMk/>
            <pc:sldMk cId="3611870293" sldId="280"/>
            <ac:picMk id="10" creationId="{1071ABFA-F562-92E9-1ACB-C76D352D3F2C}"/>
          </ac:picMkLst>
        </pc:picChg>
      </pc:sldChg>
      <pc:sldChg chg="addSp delSp modSp new mod modClrScheme chgLayout">
        <pc:chgData name="Lars Eric Borchert" userId="9d676f41-2c73-48de-bd73-0c45e8431ef7" providerId="ADAL" clId="{D8DE0210-8FDB-4D7E-B2F8-27F011207E66}" dt="2024-01-26T10:12:22.862" v="8598" actId="20577"/>
        <pc:sldMkLst>
          <pc:docMk/>
          <pc:sldMk cId="383034523" sldId="281"/>
        </pc:sldMkLst>
        <pc:spChg chg="mod ord">
          <ac:chgData name="Lars Eric Borchert" userId="9d676f41-2c73-48de-bd73-0c45e8431ef7" providerId="ADAL" clId="{D8DE0210-8FDB-4D7E-B2F8-27F011207E66}" dt="2024-01-25T13:13:43.316" v="3406" actId="700"/>
          <ac:spMkLst>
            <pc:docMk/>
            <pc:sldMk cId="383034523" sldId="281"/>
            <ac:spMk id="2" creationId="{1C3B65B1-D2F3-06F7-D614-4F558B86E141}"/>
          </ac:spMkLst>
        </pc:spChg>
        <pc:spChg chg="del mod ord">
          <ac:chgData name="Lars Eric Borchert" userId="9d676f41-2c73-48de-bd73-0c45e8431ef7" providerId="ADAL" clId="{D8DE0210-8FDB-4D7E-B2F8-27F011207E66}" dt="2024-01-25T13:13:43.316" v="3406" actId="700"/>
          <ac:spMkLst>
            <pc:docMk/>
            <pc:sldMk cId="383034523" sldId="281"/>
            <ac:spMk id="3" creationId="{B0775F56-FA46-2443-B1DB-3A75148D0F02}"/>
          </ac:spMkLst>
        </pc:spChg>
        <pc:spChg chg="add mod ord">
          <ac:chgData name="Lars Eric Borchert" userId="9d676f41-2c73-48de-bd73-0c45e8431ef7" providerId="ADAL" clId="{D8DE0210-8FDB-4D7E-B2F8-27F011207E66}" dt="2024-01-26T10:11:48.817" v="8557" actId="20577"/>
          <ac:spMkLst>
            <pc:docMk/>
            <pc:sldMk cId="383034523" sldId="281"/>
            <ac:spMk id="4" creationId="{2A1C5A6E-FB3B-5EC3-A439-069660C40515}"/>
          </ac:spMkLst>
        </pc:spChg>
        <pc:spChg chg="add mod ord">
          <ac:chgData name="Lars Eric Borchert" userId="9d676f41-2c73-48de-bd73-0c45e8431ef7" providerId="ADAL" clId="{D8DE0210-8FDB-4D7E-B2F8-27F011207E66}" dt="2024-01-26T10:12:22.862" v="8598" actId="20577"/>
          <ac:spMkLst>
            <pc:docMk/>
            <pc:sldMk cId="383034523" sldId="281"/>
            <ac:spMk id="5" creationId="{23620E56-8AF5-717A-15A4-CFEE469B321F}"/>
          </ac:spMkLst>
        </pc:spChg>
        <pc:spChg chg="add mod">
          <ac:chgData name="Lars Eric Borchert" userId="9d676f41-2c73-48de-bd73-0c45e8431ef7" providerId="ADAL" clId="{D8DE0210-8FDB-4D7E-B2F8-27F011207E66}" dt="2024-01-26T08:48:01.068" v="4852" actId="20577"/>
          <ac:spMkLst>
            <pc:docMk/>
            <pc:sldMk cId="383034523" sldId="281"/>
            <ac:spMk id="6" creationId="{010B2BAC-3FEE-9F79-77F7-296A443957C8}"/>
          </ac:spMkLst>
        </pc:spChg>
      </pc:sldChg>
      <pc:sldChg chg="addSp delSp modSp new mod">
        <pc:chgData name="Lars Eric Borchert" userId="9d676f41-2c73-48de-bd73-0c45e8431ef7" providerId="ADAL" clId="{D8DE0210-8FDB-4D7E-B2F8-27F011207E66}" dt="2024-01-25T13:45:33.029" v="4073" actId="20577"/>
        <pc:sldMkLst>
          <pc:docMk/>
          <pc:sldMk cId="1741284310" sldId="282"/>
        </pc:sldMkLst>
        <pc:spChg chg="del">
          <ac:chgData name="Lars Eric Borchert" userId="9d676f41-2c73-48de-bd73-0c45e8431ef7" providerId="ADAL" clId="{D8DE0210-8FDB-4D7E-B2F8-27F011207E66}" dt="2024-01-25T13:17:43.615" v="3805" actId="478"/>
          <ac:spMkLst>
            <pc:docMk/>
            <pc:sldMk cId="1741284310" sldId="282"/>
            <ac:spMk id="2" creationId="{B74F03C6-51AE-D724-F9F7-4CB1D96BABD7}"/>
          </ac:spMkLst>
        </pc:spChg>
        <pc:spChg chg="mod">
          <ac:chgData name="Lars Eric Borchert" userId="9d676f41-2c73-48de-bd73-0c45e8431ef7" providerId="ADAL" clId="{D8DE0210-8FDB-4D7E-B2F8-27F011207E66}" dt="2024-01-25T13:18:19.879" v="3814" actId="20577"/>
          <ac:spMkLst>
            <pc:docMk/>
            <pc:sldMk cId="1741284310" sldId="282"/>
            <ac:spMk id="3" creationId="{6724F652-83B2-7FC7-DD34-2EAD7E384AAF}"/>
          </ac:spMkLst>
        </pc:spChg>
        <pc:spChg chg="mod">
          <ac:chgData name="Lars Eric Borchert" userId="9d676f41-2c73-48de-bd73-0c45e8431ef7" providerId="ADAL" clId="{D8DE0210-8FDB-4D7E-B2F8-27F011207E66}" dt="2024-01-25T13:43:35.819" v="4016" actId="1076"/>
          <ac:spMkLst>
            <pc:docMk/>
            <pc:sldMk cId="1741284310" sldId="282"/>
            <ac:spMk id="4" creationId="{40BF5F00-827C-CA1A-588F-AC39E9FC5699}"/>
          </ac:spMkLst>
        </pc:spChg>
        <pc:spChg chg="add del mod">
          <ac:chgData name="Lars Eric Borchert" userId="9d676f41-2c73-48de-bd73-0c45e8431ef7" providerId="ADAL" clId="{D8DE0210-8FDB-4D7E-B2F8-27F011207E66}" dt="2024-01-25T13:19:21.772" v="3896" actId="21"/>
          <ac:spMkLst>
            <pc:docMk/>
            <pc:sldMk cId="1741284310" sldId="282"/>
            <ac:spMk id="5" creationId="{010B2BAC-3FEE-9F79-77F7-296A443957C8}"/>
          </ac:spMkLst>
        </pc:spChg>
        <pc:spChg chg="add mod">
          <ac:chgData name="Lars Eric Borchert" userId="9d676f41-2c73-48de-bd73-0c45e8431ef7" providerId="ADAL" clId="{D8DE0210-8FDB-4D7E-B2F8-27F011207E66}" dt="2024-01-25T13:45:33.029" v="4073" actId="20577"/>
          <ac:spMkLst>
            <pc:docMk/>
            <pc:sldMk cId="1741284310" sldId="282"/>
            <ac:spMk id="14" creationId="{6D2AF3B4-6B43-E685-6848-FE9A4FD297C7}"/>
          </ac:spMkLst>
        </pc:spChg>
        <pc:picChg chg="add del mod">
          <ac:chgData name="Lars Eric Borchert" userId="9d676f41-2c73-48de-bd73-0c45e8431ef7" providerId="ADAL" clId="{D8DE0210-8FDB-4D7E-B2F8-27F011207E66}" dt="2024-01-25T13:41:28.978" v="3995" actId="478"/>
          <ac:picMkLst>
            <pc:docMk/>
            <pc:sldMk cId="1741284310" sldId="282"/>
            <ac:picMk id="7" creationId="{39F3F055-F327-B44A-E585-482C482911E1}"/>
          </ac:picMkLst>
        </pc:picChg>
        <pc:picChg chg="add del mod">
          <ac:chgData name="Lars Eric Borchert" userId="9d676f41-2c73-48de-bd73-0c45e8431ef7" providerId="ADAL" clId="{D8DE0210-8FDB-4D7E-B2F8-27F011207E66}" dt="2024-01-25T13:42:53.797" v="4007" actId="478"/>
          <ac:picMkLst>
            <pc:docMk/>
            <pc:sldMk cId="1741284310" sldId="282"/>
            <ac:picMk id="9" creationId="{299DCB01-95AB-1B1D-9DF1-C290FA04F67A}"/>
          </ac:picMkLst>
        </pc:picChg>
        <pc:picChg chg="add mod">
          <ac:chgData name="Lars Eric Borchert" userId="9d676f41-2c73-48de-bd73-0c45e8431ef7" providerId="ADAL" clId="{D8DE0210-8FDB-4D7E-B2F8-27F011207E66}" dt="2024-01-25T13:43:29.197" v="4015" actId="1076"/>
          <ac:picMkLst>
            <pc:docMk/>
            <pc:sldMk cId="1741284310" sldId="282"/>
            <ac:picMk id="11" creationId="{A28AF943-8C62-1876-30F8-0C62640635A5}"/>
          </ac:picMkLst>
        </pc:picChg>
        <pc:picChg chg="add mod">
          <ac:chgData name="Lars Eric Borchert" userId="9d676f41-2c73-48de-bd73-0c45e8431ef7" providerId="ADAL" clId="{D8DE0210-8FDB-4D7E-B2F8-27F011207E66}" dt="2024-01-25T13:43:20.326" v="4013" actId="1076"/>
          <ac:picMkLst>
            <pc:docMk/>
            <pc:sldMk cId="1741284310" sldId="282"/>
            <ac:picMk id="13" creationId="{6B9A7289-C80A-6085-3995-C2F1AF2D2B3A}"/>
          </ac:picMkLst>
        </pc:picChg>
      </pc:sldChg>
      <pc:sldChg chg="addSp delSp modSp new mod">
        <pc:chgData name="Lars Eric Borchert" userId="9d676f41-2c73-48de-bd73-0c45e8431ef7" providerId="ADAL" clId="{D8DE0210-8FDB-4D7E-B2F8-27F011207E66}" dt="2024-01-25T14:02:34.530" v="4473" actId="1076"/>
        <pc:sldMkLst>
          <pc:docMk/>
          <pc:sldMk cId="4153686550" sldId="283"/>
        </pc:sldMkLst>
        <pc:spChg chg="mod">
          <ac:chgData name="Lars Eric Borchert" userId="9d676f41-2c73-48de-bd73-0c45e8431ef7" providerId="ADAL" clId="{D8DE0210-8FDB-4D7E-B2F8-27F011207E66}" dt="2024-01-25T14:00:00.494" v="4428"/>
          <ac:spMkLst>
            <pc:docMk/>
            <pc:sldMk cId="4153686550" sldId="283"/>
            <ac:spMk id="2" creationId="{65AEB6AC-E1B0-85B8-041B-469F35CEF5B3}"/>
          </ac:spMkLst>
        </pc:spChg>
        <pc:spChg chg="del">
          <ac:chgData name="Lars Eric Borchert" userId="9d676f41-2c73-48de-bd73-0c45e8431ef7" providerId="ADAL" clId="{D8DE0210-8FDB-4D7E-B2F8-27F011207E66}" dt="2024-01-25T13:59:16.562" v="4402"/>
          <ac:spMkLst>
            <pc:docMk/>
            <pc:sldMk cId="4153686550" sldId="283"/>
            <ac:spMk id="3" creationId="{077ACD5C-F99D-A03F-9D05-01F9DC29D9E8}"/>
          </ac:spMkLst>
        </pc:spChg>
        <pc:spChg chg="add del mod">
          <ac:chgData name="Lars Eric Borchert" userId="9d676f41-2c73-48de-bd73-0c45e8431ef7" providerId="ADAL" clId="{D8DE0210-8FDB-4D7E-B2F8-27F011207E66}" dt="2024-01-25T14:00:03.107" v="4429" actId="478"/>
          <ac:spMkLst>
            <pc:docMk/>
            <pc:sldMk cId="4153686550" sldId="283"/>
            <ac:spMk id="5" creationId="{DF333BD1-1BA8-76A8-6EBD-78485C67B03D}"/>
          </ac:spMkLst>
        </pc:spChg>
        <pc:spChg chg="add del mod">
          <ac:chgData name="Lars Eric Borchert" userId="9d676f41-2c73-48de-bd73-0c45e8431ef7" providerId="ADAL" clId="{D8DE0210-8FDB-4D7E-B2F8-27F011207E66}" dt="2024-01-25T14:01:25.481" v="4468" actId="478"/>
          <ac:spMkLst>
            <pc:docMk/>
            <pc:sldMk cId="4153686550" sldId="283"/>
            <ac:spMk id="9" creationId="{47529D1F-89FC-A379-9C16-B1D67C32CFFD}"/>
          </ac:spMkLst>
        </pc:spChg>
        <pc:picChg chg="add mod ord">
          <ac:chgData name="Lars Eric Borchert" userId="9d676f41-2c73-48de-bd73-0c45e8431ef7" providerId="ADAL" clId="{D8DE0210-8FDB-4D7E-B2F8-27F011207E66}" dt="2024-01-25T14:01:27.454" v="4469" actId="1076"/>
          <ac:picMkLst>
            <pc:docMk/>
            <pc:sldMk cId="4153686550" sldId="283"/>
            <ac:picMk id="7" creationId="{49D1F0B3-7209-A5DB-BBC2-D4EB69D2CBA9}"/>
          </ac:picMkLst>
        </pc:picChg>
        <pc:picChg chg="add mod">
          <ac:chgData name="Lars Eric Borchert" userId="9d676f41-2c73-48de-bd73-0c45e8431ef7" providerId="ADAL" clId="{D8DE0210-8FDB-4D7E-B2F8-27F011207E66}" dt="2024-01-25T14:02:34.530" v="4473" actId="1076"/>
          <ac:picMkLst>
            <pc:docMk/>
            <pc:sldMk cId="4153686550" sldId="283"/>
            <ac:picMk id="11" creationId="{97DEDFE8-D5FA-9266-274D-46C48EDB44A5}"/>
          </ac:picMkLst>
        </pc:picChg>
      </pc:sldChg>
      <pc:sldChg chg="modSp new del mod">
        <pc:chgData name="Lars Eric Borchert" userId="9d676f41-2c73-48de-bd73-0c45e8431ef7" providerId="ADAL" clId="{D8DE0210-8FDB-4D7E-B2F8-27F011207E66}" dt="2024-01-26T08:50:27.468" v="4855" actId="2696"/>
        <pc:sldMkLst>
          <pc:docMk/>
          <pc:sldMk cId="2536483530" sldId="284"/>
        </pc:sldMkLst>
        <pc:spChg chg="mod">
          <ac:chgData name="Lars Eric Borchert" userId="9d676f41-2c73-48de-bd73-0c45e8431ef7" providerId="ADAL" clId="{D8DE0210-8FDB-4D7E-B2F8-27F011207E66}" dt="2024-01-26T08:41:31.075" v="4495"/>
          <ac:spMkLst>
            <pc:docMk/>
            <pc:sldMk cId="2536483530" sldId="284"/>
            <ac:spMk id="2" creationId="{31435379-57B2-A488-B58A-1CDFB8C4AB76}"/>
          </ac:spMkLst>
        </pc:spChg>
      </pc:sldChg>
      <pc:sldChg chg="addSp modSp new mod ord">
        <pc:chgData name="Lars Eric Borchert" userId="9d676f41-2c73-48de-bd73-0c45e8431ef7" providerId="ADAL" clId="{D8DE0210-8FDB-4D7E-B2F8-27F011207E66}" dt="2024-01-26T09:25:29.619" v="6283"/>
        <pc:sldMkLst>
          <pc:docMk/>
          <pc:sldMk cId="2097695827" sldId="285"/>
        </pc:sldMkLst>
        <pc:spChg chg="mod">
          <ac:chgData name="Lars Eric Borchert" userId="9d676f41-2c73-48de-bd73-0c45e8431ef7" providerId="ADAL" clId="{D8DE0210-8FDB-4D7E-B2F8-27F011207E66}" dt="2024-01-26T08:41:54.062" v="4519" actId="20577"/>
          <ac:spMkLst>
            <pc:docMk/>
            <pc:sldMk cId="2097695827" sldId="285"/>
            <ac:spMk id="2" creationId="{5370D787-AC18-F2F6-831E-064E5ECA42AE}"/>
          </ac:spMkLst>
        </pc:spChg>
        <pc:spChg chg="mod">
          <ac:chgData name="Lars Eric Borchert" userId="9d676f41-2c73-48de-bd73-0c45e8431ef7" providerId="ADAL" clId="{D8DE0210-8FDB-4D7E-B2F8-27F011207E66}" dt="2024-01-26T08:53:53.478" v="4951" actId="20577"/>
          <ac:spMkLst>
            <pc:docMk/>
            <pc:sldMk cId="2097695827" sldId="285"/>
            <ac:spMk id="3" creationId="{C3E1A66A-05FC-E73B-E60F-1B4668718099}"/>
          </ac:spMkLst>
        </pc:spChg>
        <pc:spChg chg="add mod">
          <ac:chgData name="Lars Eric Borchert" userId="9d676f41-2c73-48de-bd73-0c45e8431ef7" providerId="ADAL" clId="{D8DE0210-8FDB-4D7E-B2F8-27F011207E66}" dt="2024-01-26T09:00:33.145" v="5896" actId="2711"/>
          <ac:spMkLst>
            <pc:docMk/>
            <pc:sldMk cId="2097695827" sldId="285"/>
            <ac:spMk id="6" creationId="{81ABF35B-3BFD-DC1E-D6E6-97D26D7F2259}"/>
          </ac:spMkLst>
        </pc:spChg>
        <pc:picChg chg="add mod modCrop">
          <ac:chgData name="Lars Eric Borchert" userId="9d676f41-2c73-48de-bd73-0c45e8431ef7" providerId="ADAL" clId="{D8DE0210-8FDB-4D7E-B2F8-27F011207E66}" dt="2024-01-26T08:54:15.769" v="4954" actId="1076"/>
          <ac:picMkLst>
            <pc:docMk/>
            <pc:sldMk cId="2097695827" sldId="285"/>
            <ac:picMk id="5" creationId="{1FB2E1F9-E6F0-F5DC-21A0-753626B5F2E6}"/>
          </ac:picMkLst>
        </pc:picChg>
      </pc:sldChg>
      <pc:sldChg chg="addSp delSp modSp new mod modClrScheme chgLayout">
        <pc:chgData name="Lars Eric Borchert" userId="9d676f41-2c73-48de-bd73-0c45e8431ef7" providerId="ADAL" clId="{D8DE0210-8FDB-4D7E-B2F8-27F011207E66}" dt="2024-01-26T08:47:26.643" v="4846" actId="2711"/>
        <pc:sldMkLst>
          <pc:docMk/>
          <pc:sldMk cId="2744480662" sldId="286"/>
        </pc:sldMkLst>
        <pc:spChg chg="del mod ord">
          <ac:chgData name="Lars Eric Borchert" userId="9d676f41-2c73-48de-bd73-0c45e8431ef7" providerId="ADAL" clId="{D8DE0210-8FDB-4D7E-B2F8-27F011207E66}" dt="2024-01-26T08:43:19.589" v="4521" actId="700"/>
          <ac:spMkLst>
            <pc:docMk/>
            <pc:sldMk cId="2744480662" sldId="286"/>
            <ac:spMk id="2" creationId="{F1795084-6DE2-DEDA-E2F0-F9CA1D2FEBCA}"/>
          </ac:spMkLst>
        </pc:spChg>
        <pc:spChg chg="del mod ord">
          <ac:chgData name="Lars Eric Borchert" userId="9d676f41-2c73-48de-bd73-0c45e8431ef7" providerId="ADAL" clId="{D8DE0210-8FDB-4D7E-B2F8-27F011207E66}" dt="2024-01-26T08:43:19.589" v="4521" actId="700"/>
          <ac:spMkLst>
            <pc:docMk/>
            <pc:sldMk cId="2744480662" sldId="286"/>
            <ac:spMk id="3" creationId="{D3555108-2D05-2E4A-0D06-55DADEC4266B}"/>
          </ac:spMkLst>
        </pc:spChg>
        <pc:spChg chg="mod ord">
          <ac:chgData name="Lars Eric Borchert" userId="9d676f41-2c73-48de-bd73-0c45e8431ef7" providerId="ADAL" clId="{D8DE0210-8FDB-4D7E-B2F8-27F011207E66}" dt="2024-01-26T08:43:19.589" v="4521" actId="700"/>
          <ac:spMkLst>
            <pc:docMk/>
            <pc:sldMk cId="2744480662" sldId="286"/>
            <ac:spMk id="4" creationId="{0AB8B085-E78F-DC56-610B-A7D45969BD9F}"/>
          </ac:spMkLst>
        </pc:spChg>
        <pc:spChg chg="add mod ord">
          <ac:chgData name="Lars Eric Borchert" userId="9d676f41-2c73-48de-bd73-0c45e8431ef7" providerId="ADAL" clId="{D8DE0210-8FDB-4D7E-B2F8-27F011207E66}" dt="2024-01-26T08:45:29.730" v="4605" actId="20577"/>
          <ac:spMkLst>
            <pc:docMk/>
            <pc:sldMk cId="2744480662" sldId="286"/>
            <ac:spMk id="5" creationId="{ECAA4781-250B-5E9D-6AB3-E78ADAF890BE}"/>
          </ac:spMkLst>
        </pc:spChg>
        <pc:spChg chg="add mod ord">
          <ac:chgData name="Lars Eric Borchert" userId="9d676f41-2c73-48de-bd73-0c45e8431ef7" providerId="ADAL" clId="{D8DE0210-8FDB-4D7E-B2F8-27F011207E66}" dt="2024-01-26T08:47:26.643" v="4846" actId="2711"/>
          <ac:spMkLst>
            <pc:docMk/>
            <pc:sldMk cId="2744480662" sldId="286"/>
            <ac:spMk id="6" creationId="{A0567C68-BCBA-423D-7F56-A6A8344881A7}"/>
          </ac:spMkLst>
        </pc:spChg>
        <pc:picChg chg="add mod">
          <ac:chgData name="Lars Eric Borchert" userId="9d676f41-2c73-48de-bd73-0c45e8431ef7" providerId="ADAL" clId="{D8DE0210-8FDB-4D7E-B2F8-27F011207E66}" dt="2024-01-26T08:45:46.250" v="4610" actId="1076"/>
          <ac:picMkLst>
            <pc:docMk/>
            <pc:sldMk cId="2744480662" sldId="286"/>
            <ac:picMk id="8" creationId="{C292138B-CDD5-62CA-7C6D-95B4658D9C8E}"/>
          </ac:picMkLst>
        </pc:picChg>
      </pc:sldChg>
      <pc:sldChg chg="addSp delSp modSp add mod">
        <pc:chgData name="Lars Eric Borchert" userId="9d676f41-2c73-48de-bd73-0c45e8431ef7" providerId="ADAL" clId="{D8DE0210-8FDB-4D7E-B2F8-27F011207E66}" dt="2024-01-29T13:24:40.710" v="8845" actId="20577"/>
        <pc:sldMkLst>
          <pc:docMk/>
          <pc:sldMk cId="1662045480" sldId="287"/>
        </pc:sldMkLst>
        <pc:spChg chg="add mod">
          <ac:chgData name="Lars Eric Borchert" userId="9d676f41-2c73-48de-bd73-0c45e8431ef7" providerId="ADAL" clId="{D8DE0210-8FDB-4D7E-B2F8-27F011207E66}" dt="2024-01-29T13:24:40.710" v="8845" actId="20577"/>
          <ac:spMkLst>
            <pc:docMk/>
            <pc:sldMk cId="1662045480" sldId="287"/>
            <ac:spMk id="3" creationId="{55C54A58-C2D5-8CD8-9E3A-4E16A141254C}"/>
          </ac:spMkLst>
        </pc:spChg>
        <pc:picChg chg="add mod">
          <ac:chgData name="Lars Eric Borchert" userId="9d676f41-2c73-48de-bd73-0c45e8431ef7" providerId="ADAL" clId="{D8DE0210-8FDB-4D7E-B2F8-27F011207E66}" dt="2024-01-29T13:24:35.966" v="8843" actId="1076"/>
          <ac:picMkLst>
            <pc:docMk/>
            <pc:sldMk cId="1662045480" sldId="287"/>
            <ac:picMk id="5" creationId="{90021590-BC26-3216-F412-C7CE19DEE8A5}"/>
          </ac:picMkLst>
        </pc:picChg>
        <pc:picChg chg="mod">
          <ac:chgData name="Lars Eric Borchert" userId="9d676f41-2c73-48de-bd73-0c45e8431ef7" providerId="ADAL" clId="{D8DE0210-8FDB-4D7E-B2F8-27F011207E66}" dt="2024-01-29T13:24:37.331" v="8844" actId="1076"/>
          <ac:picMkLst>
            <pc:docMk/>
            <pc:sldMk cId="1662045480" sldId="287"/>
            <ac:picMk id="7" creationId="{49D1F0B3-7209-A5DB-BBC2-D4EB69D2CBA9}"/>
          </ac:picMkLst>
        </pc:picChg>
        <pc:picChg chg="del">
          <ac:chgData name="Lars Eric Borchert" userId="9d676f41-2c73-48de-bd73-0c45e8431ef7" providerId="ADAL" clId="{D8DE0210-8FDB-4D7E-B2F8-27F011207E66}" dt="2024-01-26T08:50:52.122" v="4858" actId="478"/>
          <ac:picMkLst>
            <pc:docMk/>
            <pc:sldMk cId="1662045480" sldId="287"/>
            <ac:picMk id="11" creationId="{97DEDFE8-D5FA-9266-274D-46C48EDB44A5}"/>
          </ac:picMkLst>
        </pc:picChg>
      </pc:sldChg>
      <pc:sldChg chg="addSp delSp modSp new mod">
        <pc:chgData name="Lars Eric Borchert" userId="9d676f41-2c73-48de-bd73-0c45e8431ef7" providerId="ADAL" clId="{D8DE0210-8FDB-4D7E-B2F8-27F011207E66}" dt="2024-01-26T09:04:48.402" v="6281" actId="2711"/>
        <pc:sldMkLst>
          <pc:docMk/>
          <pc:sldMk cId="1245296389" sldId="288"/>
        </pc:sldMkLst>
        <pc:spChg chg="mod">
          <ac:chgData name="Lars Eric Borchert" userId="9d676f41-2c73-48de-bd73-0c45e8431ef7" providerId="ADAL" clId="{D8DE0210-8FDB-4D7E-B2F8-27F011207E66}" dt="2024-01-26T09:00:58.124" v="5950" actId="2711"/>
          <ac:spMkLst>
            <pc:docMk/>
            <pc:sldMk cId="1245296389" sldId="288"/>
            <ac:spMk id="2" creationId="{080BC2D2-75B3-6DE4-C3D9-5E7DCDEB5402}"/>
          </ac:spMkLst>
        </pc:spChg>
        <pc:spChg chg="del">
          <ac:chgData name="Lars Eric Borchert" userId="9d676f41-2c73-48de-bd73-0c45e8431ef7" providerId="ADAL" clId="{D8DE0210-8FDB-4D7E-B2F8-27F011207E66}" dt="2024-01-26T09:01:06.259" v="5952" actId="478"/>
          <ac:spMkLst>
            <pc:docMk/>
            <pc:sldMk cId="1245296389" sldId="288"/>
            <ac:spMk id="3" creationId="{541F2D38-81D4-24A9-7D4B-3D023EEC5110}"/>
          </ac:spMkLst>
        </pc:spChg>
        <pc:spChg chg="add mod">
          <ac:chgData name="Lars Eric Borchert" userId="9d676f41-2c73-48de-bd73-0c45e8431ef7" providerId="ADAL" clId="{D8DE0210-8FDB-4D7E-B2F8-27F011207E66}" dt="2024-01-26T09:04:48.402" v="6281" actId="2711"/>
          <ac:spMkLst>
            <pc:docMk/>
            <pc:sldMk cId="1245296389" sldId="288"/>
            <ac:spMk id="9" creationId="{5297D47C-FECD-832D-D4AD-D64386FA90E8}"/>
          </ac:spMkLst>
        </pc:spChg>
        <pc:picChg chg="add mod">
          <ac:chgData name="Lars Eric Borchert" userId="9d676f41-2c73-48de-bd73-0c45e8431ef7" providerId="ADAL" clId="{D8DE0210-8FDB-4D7E-B2F8-27F011207E66}" dt="2024-01-26T09:01:50.348" v="5965" actId="1076"/>
          <ac:picMkLst>
            <pc:docMk/>
            <pc:sldMk cId="1245296389" sldId="288"/>
            <ac:picMk id="5" creationId="{C74493CC-40DA-0649-EB7D-D0B5BDAF7D95}"/>
          </ac:picMkLst>
        </pc:picChg>
        <pc:picChg chg="add mod">
          <ac:chgData name="Lars Eric Borchert" userId="9d676f41-2c73-48de-bd73-0c45e8431ef7" providerId="ADAL" clId="{D8DE0210-8FDB-4D7E-B2F8-27F011207E66}" dt="2024-01-26T09:01:52.194" v="5966" actId="1076"/>
          <ac:picMkLst>
            <pc:docMk/>
            <pc:sldMk cId="1245296389" sldId="288"/>
            <ac:picMk id="6" creationId="{413826BB-9B0A-3CEB-1B15-0892BCB002CE}"/>
          </ac:picMkLst>
        </pc:picChg>
        <pc:cxnChg chg="add mod">
          <ac:chgData name="Lars Eric Borchert" userId="9d676f41-2c73-48de-bd73-0c45e8431ef7" providerId="ADAL" clId="{D8DE0210-8FDB-4D7E-B2F8-27F011207E66}" dt="2024-01-26T09:02:11.349" v="5970" actId="208"/>
          <ac:cxnSpMkLst>
            <pc:docMk/>
            <pc:sldMk cId="1245296389" sldId="288"/>
            <ac:cxnSpMk id="8" creationId="{0E55F934-5B79-480F-5A12-9AA97ABBC566}"/>
          </ac:cxnSpMkLst>
        </pc:cxnChg>
      </pc:sldChg>
      <pc:sldChg chg="modSp new del mod">
        <pc:chgData name="Lars Eric Borchert" userId="9d676f41-2c73-48de-bd73-0c45e8431ef7" providerId="ADAL" clId="{D8DE0210-8FDB-4D7E-B2F8-27F011207E66}" dt="2024-01-26T08:53:37.827" v="4885" actId="2696"/>
        <pc:sldMkLst>
          <pc:docMk/>
          <pc:sldMk cId="2734096689" sldId="288"/>
        </pc:sldMkLst>
        <pc:spChg chg="mod">
          <ac:chgData name="Lars Eric Borchert" userId="9d676f41-2c73-48de-bd73-0c45e8431ef7" providerId="ADAL" clId="{D8DE0210-8FDB-4D7E-B2F8-27F011207E66}" dt="2024-01-26T08:53:31.883" v="4884" actId="20577"/>
          <ac:spMkLst>
            <pc:docMk/>
            <pc:sldMk cId="2734096689" sldId="288"/>
            <ac:spMk id="2" creationId="{29BF9671-F406-7FB8-628B-7E02243D8661}"/>
          </ac:spMkLst>
        </pc:spChg>
      </pc:sldChg>
      <pc:sldChg chg="addSp delSp modSp add mod">
        <pc:chgData name="Lars Eric Borchert" userId="9d676f41-2c73-48de-bd73-0c45e8431ef7" providerId="ADAL" clId="{D8DE0210-8FDB-4D7E-B2F8-27F011207E66}" dt="2024-01-26T09:38:30.433" v="7365" actId="20577"/>
        <pc:sldMkLst>
          <pc:docMk/>
          <pc:sldMk cId="3513347276" sldId="289"/>
        </pc:sldMkLst>
        <pc:spChg chg="mod">
          <ac:chgData name="Lars Eric Borchert" userId="9d676f41-2c73-48de-bd73-0c45e8431ef7" providerId="ADAL" clId="{D8DE0210-8FDB-4D7E-B2F8-27F011207E66}" dt="2024-01-26T09:38:30.433" v="7365" actId="20577"/>
          <ac:spMkLst>
            <pc:docMk/>
            <pc:sldMk cId="3513347276" sldId="289"/>
            <ac:spMk id="3" creationId="{1B0AD0A4-005E-77BE-5EAD-AABCAA44BA9B}"/>
          </ac:spMkLst>
        </pc:spChg>
        <pc:picChg chg="mod">
          <ac:chgData name="Lars Eric Borchert" userId="9d676f41-2c73-48de-bd73-0c45e8431ef7" providerId="ADAL" clId="{D8DE0210-8FDB-4D7E-B2F8-27F011207E66}" dt="2024-01-26T09:37:06.989" v="7239" actId="14826"/>
          <ac:picMkLst>
            <pc:docMk/>
            <pc:sldMk cId="3513347276" sldId="289"/>
            <ac:picMk id="6" creationId="{220CDD62-1D32-E824-2009-F283FA6C49D6}"/>
          </ac:picMkLst>
        </pc:picChg>
        <pc:picChg chg="add mod">
          <ac:chgData name="Lars Eric Borchert" userId="9d676f41-2c73-48de-bd73-0c45e8431ef7" providerId="ADAL" clId="{D8DE0210-8FDB-4D7E-B2F8-27F011207E66}" dt="2024-01-26T09:38:15.940" v="7364" actId="1076"/>
          <ac:picMkLst>
            <pc:docMk/>
            <pc:sldMk cId="3513347276" sldId="289"/>
            <ac:picMk id="7" creationId="{DE168F91-DA6A-5009-1F21-9466E56861AB}"/>
          </ac:picMkLst>
        </pc:picChg>
        <pc:picChg chg="del">
          <ac:chgData name="Lars Eric Borchert" userId="9d676f41-2c73-48de-bd73-0c45e8431ef7" providerId="ADAL" clId="{D8DE0210-8FDB-4D7E-B2F8-27F011207E66}" dt="2024-01-26T09:35:22.857" v="7001" actId="478"/>
          <ac:picMkLst>
            <pc:docMk/>
            <pc:sldMk cId="3513347276" sldId="289"/>
            <ac:picMk id="8" creationId="{63324B4C-FFA1-7195-7A6A-5F3C8AFB1643}"/>
          </ac:picMkLst>
        </pc:picChg>
      </pc:sldChg>
      <pc:sldChg chg="addSp delSp modSp new mod modClrScheme chgLayout">
        <pc:chgData name="Lars Eric Borchert" userId="9d676f41-2c73-48de-bd73-0c45e8431ef7" providerId="ADAL" clId="{D8DE0210-8FDB-4D7E-B2F8-27F011207E66}" dt="2024-01-26T09:51:25.031" v="8200" actId="20577"/>
        <pc:sldMkLst>
          <pc:docMk/>
          <pc:sldMk cId="908612119" sldId="290"/>
        </pc:sldMkLst>
        <pc:spChg chg="del mod">
          <ac:chgData name="Lars Eric Borchert" userId="9d676f41-2c73-48de-bd73-0c45e8431ef7" providerId="ADAL" clId="{D8DE0210-8FDB-4D7E-B2F8-27F011207E66}" dt="2024-01-26T09:47:41.710" v="8094" actId="478"/>
          <ac:spMkLst>
            <pc:docMk/>
            <pc:sldMk cId="908612119" sldId="290"/>
            <ac:spMk id="2" creationId="{FF48AEEA-6EAE-F51D-70FB-A65F47C8B9DF}"/>
          </ac:spMkLst>
        </pc:spChg>
        <pc:spChg chg="mod ord">
          <ac:chgData name="Lars Eric Borchert" userId="9d676f41-2c73-48de-bd73-0c45e8431ef7" providerId="ADAL" clId="{D8DE0210-8FDB-4D7E-B2F8-27F011207E66}" dt="2024-01-26T09:50:46.931" v="8192" actId="1076"/>
          <ac:spMkLst>
            <pc:docMk/>
            <pc:sldMk cId="908612119" sldId="290"/>
            <ac:spMk id="3" creationId="{F36C7421-AD70-4B93-F9C0-9431EA3F7B28}"/>
          </ac:spMkLst>
        </pc:spChg>
        <pc:spChg chg="mod ord">
          <ac:chgData name="Lars Eric Borchert" userId="9d676f41-2c73-48de-bd73-0c45e8431ef7" providerId="ADAL" clId="{D8DE0210-8FDB-4D7E-B2F8-27F011207E66}" dt="2024-01-26T09:47:49.334" v="8095" actId="700"/>
          <ac:spMkLst>
            <pc:docMk/>
            <pc:sldMk cId="908612119" sldId="290"/>
            <ac:spMk id="4" creationId="{6B8C3CDC-38ED-2F69-42DD-852FE7BF343E}"/>
          </ac:spMkLst>
        </pc:spChg>
        <pc:spChg chg="add del mod">
          <ac:chgData name="Lars Eric Borchert" userId="9d676f41-2c73-48de-bd73-0c45e8431ef7" providerId="ADAL" clId="{D8DE0210-8FDB-4D7E-B2F8-27F011207E66}" dt="2024-01-26T09:47:49.334" v="8095" actId="700"/>
          <ac:spMkLst>
            <pc:docMk/>
            <pc:sldMk cId="908612119" sldId="290"/>
            <ac:spMk id="8" creationId="{74688302-CBD8-8E4E-E7B7-5D75F9A98857}"/>
          </ac:spMkLst>
        </pc:spChg>
        <pc:spChg chg="add mod">
          <ac:chgData name="Lars Eric Borchert" userId="9d676f41-2c73-48de-bd73-0c45e8431ef7" providerId="ADAL" clId="{D8DE0210-8FDB-4D7E-B2F8-27F011207E66}" dt="2024-01-26T09:50:17.619" v="8177" actId="208"/>
          <ac:spMkLst>
            <pc:docMk/>
            <pc:sldMk cId="908612119" sldId="290"/>
            <ac:spMk id="9" creationId="{ED023EE1-7CED-B62F-5A85-985FBD0DDBE7}"/>
          </ac:spMkLst>
        </pc:spChg>
        <pc:spChg chg="add mod">
          <ac:chgData name="Lars Eric Borchert" userId="9d676f41-2c73-48de-bd73-0c45e8431ef7" providerId="ADAL" clId="{D8DE0210-8FDB-4D7E-B2F8-27F011207E66}" dt="2024-01-26T09:51:25.031" v="8200" actId="20577"/>
          <ac:spMkLst>
            <pc:docMk/>
            <pc:sldMk cId="908612119" sldId="290"/>
            <ac:spMk id="10" creationId="{39239019-12DA-1576-6B2C-D206F0EC8065}"/>
          </ac:spMkLst>
        </pc:spChg>
        <pc:picChg chg="add mod">
          <ac:chgData name="Lars Eric Borchert" userId="9d676f41-2c73-48de-bd73-0c45e8431ef7" providerId="ADAL" clId="{D8DE0210-8FDB-4D7E-B2F8-27F011207E66}" dt="2024-01-26T09:48:33.747" v="8105" actId="1076"/>
          <ac:picMkLst>
            <pc:docMk/>
            <pc:sldMk cId="908612119" sldId="290"/>
            <ac:picMk id="6" creationId="{A9E85258-9166-44BA-5444-53FB78D56E2F}"/>
          </ac:picMkLst>
        </pc:picChg>
        <pc:cxnChg chg="add mod">
          <ac:chgData name="Lars Eric Borchert" userId="9d676f41-2c73-48de-bd73-0c45e8431ef7" providerId="ADAL" clId="{D8DE0210-8FDB-4D7E-B2F8-27F011207E66}" dt="2024-01-26T09:49:55.108" v="8176" actId="1582"/>
          <ac:cxnSpMkLst>
            <pc:docMk/>
            <pc:sldMk cId="908612119" sldId="290"/>
            <ac:cxnSpMk id="12" creationId="{5D8017CF-6729-0918-DCB2-F8E12988BCA2}"/>
          </ac:cxnSpMkLst>
        </pc:cxnChg>
      </pc:sldChg>
      <pc:sldChg chg="modSp new mod">
        <pc:chgData name="Lars Eric Borchert" userId="9d676f41-2c73-48de-bd73-0c45e8431ef7" providerId="ADAL" clId="{D8DE0210-8FDB-4D7E-B2F8-27F011207E66}" dt="2024-01-26T09:59:12.023" v="8423" actId="20577"/>
        <pc:sldMkLst>
          <pc:docMk/>
          <pc:sldMk cId="1071720092" sldId="291"/>
        </pc:sldMkLst>
        <pc:spChg chg="mod">
          <ac:chgData name="Lars Eric Borchert" userId="9d676f41-2c73-48de-bd73-0c45e8431ef7" providerId="ADAL" clId="{D8DE0210-8FDB-4D7E-B2F8-27F011207E66}" dt="2024-01-26T09:59:12.023" v="8423" actId="20577"/>
          <ac:spMkLst>
            <pc:docMk/>
            <pc:sldMk cId="1071720092" sldId="291"/>
            <ac:spMk id="2" creationId="{6A5F0790-4110-36BF-25E6-CECB407D0B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01443-3612-4DE1-A374-5B9D8C1E605E}" type="datetimeFigureOut">
              <a:rPr lang="en-US" smtClean="0"/>
              <a:t>29-Jan-24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916F1-3BE6-4D2B-935F-6A3592C58C35}" type="slidenum">
              <a:rPr lang="en-US" smtClean="0"/>
              <a:t>‹#›</a:t>
            </a:fld>
            <a:endParaRPr lang="en-US"/>
          </a:p>
        </p:txBody>
      </p:sp>
    </p:spTree>
    <p:extLst>
      <p:ext uri="{BB962C8B-B14F-4D97-AF65-F5344CB8AC3E}">
        <p14:creationId xmlns:p14="http://schemas.microsoft.com/office/powerpoint/2010/main" val="289901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D29505-0375-4BC9-8564-484A993BC2F5}" type="datetime1">
              <a:rPr lang="en-US" smtClean="0"/>
              <a:t>29-Jan-24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B0C83-2883-488E-9581-F4717ACA00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4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BB1824-050B-4069-85E7-82561FA6A731}" type="datetime1">
              <a:rPr lang="en-US" smtClean="0"/>
              <a:t>29-Jan-24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243064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461E6B-8B19-4984-B044-488BDE07B2BA}" type="datetime1">
              <a:rPr lang="en-US" smtClean="0"/>
              <a:t>29-Jan-24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2983561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D5512-0EAE-484D-B3F7-CDE4A8073A45}" type="datetime1">
              <a:rPr lang="en-US" smtClean="0"/>
              <a:t>29-Jan-24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2351370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73EC2B-86D4-4F58-A290-1FCBB28BD53D}" type="datetime1">
              <a:rPr lang="en-US" smtClean="0"/>
              <a:t>29-Jan-24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B0C83-2883-488E-9581-F4717ACA00A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203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AEE03B-8076-4934-BC52-BE01A42C701A}" type="datetime1">
              <a:rPr lang="en-US" smtClean="0"/>
              <a:t>29-Jan-24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143887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BABD92-F4F0-402A-B143-73133DB3AD9C}" type="datetime1">
              <a:rPr lang="en-US" smtClean="0"/>
              <a:t>29-Jan-24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368676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D44DD-C279-4986-A496-021EFCACDD6C}" type="datetime1">
              <a:rPr lang="en-US" smtClean="0"/>
              <a:t>29-Jan-24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31294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2EAC6DC-804D-4157-B249-5D40C338DD89}" type="datetime1">
              <a:rPr lang="en-US" smtClean="0"/>
              <a:t>29-Jan-24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1080762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3498F1-6B49-445A-8266-C0B76E6B31AD}" type="datetime1">
              <a:rPr lang="en-US" smtClean="0"/>
              <a:t>29-Jan-24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89B0C83-2883-488E-9581-F4717ACA00A7}" type="slidenum">
              <a:rPr lang="en-US" smtClean="0"/>
              <a:t>‹#›</a:t>
            </a:fld>
            <a:endParaRPr lang="en-US"/>
          </a:p>
        </p:txBody>
      </p:sp>
    </p:spTree>
    <p:extLst>
      <p:ext uri="{BB962C8B-B14F-4D97-AF65-F5344CB8AC3E}">
        <p14:creationId xmlns:p14="http://schemas.microsoft.com/office/powerpoint/2010/main" val="3063131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492446-EE35-4949-84DD-43D0EFD57C27}" type="datetime1">
              <a:rPr lang="en-US" smtClean="0"/>
              <a:t>29-Jan-24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9B0C83-2883-488E-9581-F4717ACA00A7}" type="slidenum">
              <a:rPr lang="en-US" smtClean="0"/>
              <a:t>‹#›</a:t>
            </a:fld>
            <a:endParaRPr lang="en-US"/>
          </a:p>
        </p:txBody>
      </p:sp>
    </p:spTree>
    <p:extLst>
      <p:ext uri="{BB962C8B-B14F-4D97-AF65-F5344CB8AC3E}">
        <p14:creationId xmlns:p14="http://schemas.microsoft.com/office/powerpoint/2010/main" val="1098236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F9F1CAF-599A-442E-A022-58E06C0AF219}" type="datetime1">
              <a:rPr lang="en-US" smtClean="0"/>
              <a:t>29-Jan-24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89B0C83-2883-488E-9581-F4717ACA00A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6376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83F4-4BA4-D05F-0013-AB4E733D4EED}"/>
              </a:ext>
            </a:extLst>
          </p:cNvPr>
          <p:cNvSpPr>
            <a:spLocks noGrp="1"/>
          </p:cNvSpPr>
          <p:nvPr>
            <p:ph type="ctrTitle"/>
          </p:nvPr>
        </p:nvSpPr>
        <p:spPr/>
        <p:txBody>
          <a:bodyPr/>
          <a:lstStyle/>
          <a:p>
            <a:r>
              <a:rPr lang="en-US" dirty="0"/>
              <a:t>UV </a:t>
            </a:r>
            <a:r>
              <a:rPr lang="en-US" dirty="0" err="1"/>
              <a:t>Endstation</a:t>
            </a:r>
            <a:r>
              <a:rPr lang="en-US" dirty="0"/>
              <a:t> Fitter Tool</a:t>
            </a:r>
          </a:p>
        </p:txBody>
      </p:sp>
      <p:sp>
        <p:nvSpPr>
          <p:cNvPr id="3" name="Subtitle 2">
            <a:extLst>
              <a:ext uri="{FF2B5EF4-FFF2-40B4-BE49-F238E27FC236}">
                <a16:creationId xmlns:a16="http://schemas.microsoft.com/office/drawing/2014/main" id="{E2A27A8D-552E-C777-61B1-F253C05B01FD}"/>
              </a:ext>
            </a:extLst>
          </p:cNvPr>
          <p:cNvSpPr>
            <a:spLocks noGrp="1"/>
          </p:cNvSpPr>
          <p:nvPr>
            <p:ph type="subTitle" idx="1"/>
          </p:nvPr>
        </p:nvSpPr>
        <p:spPr/>
        <p:txBody>
          <a:bodyPr/>
          <a:lstStyle/>
          <a:p>
            <a:r>
              <a:rPr lang="en-US" dirty="0"/>
              <a:t>A better name is Yet to be determined</a:t>
            </a:r>
          </a:p>
        </p:txBody>
      </p:sp>
      <p:sp>
        <p:nvSpPr>
          <p:cNvPr id="4" name="Slide Number Placeholder 3">
            <a:extLst>
              <a:ext uri="{FF2B5EF4-FFF2-40B4-BE49-F238E27FC236}">
                <a16:creationId xmlns:a16="http://schemas.microsoft.com/office/drawing/2014/main" id="{709482E8-B43B-6CC2-5171-7DADA9973082}"/>
              </a:ext>
            </a:extLst>
          </p:cNvPr>
          <p:cNvSpPr>
            <a:spLocks noGrp="1"/>
          </p:cNvSpPr>
          <p:nvPr>
            <p:ph type="sldNum" sz="quarter" idx="12"/>
          </p:nvPr>
        </p:nvSpPr>
        <p:spPr/>
        <p:txBody>
          <a:bodyPr/>
          <a:lstStyle/>
          <a:p>
            <a:fld id="{F89B0C83-2883-488E-9581-F4717ACA00A7}" type="slidenum">
              <a:rPr lang="en-US" smtClean="0"/>
              <a:t>1</a:t>
            </a:fld>
            <a:endParaRPr lang="en-US"/>
          </a:p>
        </p:txBody>
      </p:sp>
    </p:spTree>
    <p:extLst>
      <p:ext uri="{BB962C8B-B14F-4D97-AF65-F5344CB8AC3E}">
        <p14:creationId xmlns:p14="http://schemas.microsoft.com/office/powerpoint/2010/main" val="2978791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4F652-83B2-7FC7-DD34-2EAD7E384AAF}"/>
              </a:ext>
            </a:extLst>
          </p:cNvPr>
          <p:cNvSpPr>
            <a:spLocks noGrp="1"/>
          </p:cNvSpPr>
          <p:nvPr>
            <p:ph sz="half" idx="1"/>
          </p:nvPr>
        </p:nvSpPr>
        <p:spPr>
          <a:xfrm>
            <a:off x="1158240" y="1268685"/>
            <a:ext cx="4937760" cy="4023359"/>
          </a:xfrm>
        </p:spPr>
        <p:txBody>
          <a:bodyPr/>
          <a:lstStyle/>
          <a:p>
            <a:r>
              <a:rPr lang="en-US" dirty="0"/>
              <a:t>Two </a:t>
            </a:r>
            <a:r>
              <a:rPr lang="en-US" dirty="0">
                <a:solidFill>
                  <a:srgbClr val="0070C0"/>
                </a:solidFill>
                <a:latin typeface="Consolas" panose="020B0609020204030204" pitchFamily="49" charset="0"/>
              </a:rPr>
              <a:t>Spectrum</a:t>
            </a:r>
            <a:r>
              <a:rPr lang="en-US" dirty="0"/>
              <a:t> Objects</a:t>
            </a:r>
          </a:p>
          <a:p>
            <a:endParaRPr lang="en-US" dirty="0"/>
          </a:p>
        </p:txBody>
      </p:sp>
      <p:sp>
        <p:nvSpPr>
          <p:cNvPr id="4" name="Content Placeholder 3">
            <a:extLst>
              <a:ext uri="{FF2B5EF4-FFF2-40B4-BE49-F238E27FC236}">
                <a16:creationId xmlns:a16="http://schemas.microsoft.com/office/drawing/2014/main" id="{40BF5F00-827C-CA1A-588F-AC39E9FC5699}"/>
              </a:ext>
            </a:extLst>
          </p:cNvPr>
          <p:cNvSpPr>
            <a:spLocks noGrp="1"/>
          </p:cNvSpPr>
          <p:nvPr>
            <p:ph sz="half" idx="2"/>
          </p:nvPr>
        </p:nvSpPr>
        <p:spPr>
          <a:xfrm>
            <a:off x="6846570" y="1268684"/>
            <a:ext cx="4937760" cy="4023360"/>
          </a:xfrm>
        </p:spPr>
        <p:txBody>
          <a:bodyPr/>
          <a:lstStyle/>
          <a:p>
            <a:r>
              <a:rPr lang="en-US" dirty="0"/>
              <a:t>A </a:t>
            </a:r>
            <a:r>
              <a:rPr lang="en-US" dirty="0">
                <a:solidFill>
                  <a:srgbClr val="0070C0"/>
                </a:solidFill>
                <a:latin typeface="Consolas" panose="020B0609020204030204" pitchFamily="49" charset="0"/>
              </a:rPr>
              <a:t>StitchedSpectrum</a:t>
            </a:r>
            <a:r>
              <a:rPr lang="en-US" dirty="0"/>
              <a:t> Object</a:t>
            </a:r>
          </a:p>
          <a:p>
            <a:endParaRPr lang="en-US" dirty="0"/>
          </a:p>
        </p:txBody>
      </p:sp>
      <p:pic>
        <p:nvPicPr>
          <p:cNvPr id="11" name="Graphic 10">
            <a:extLst>
              <a:ext uri="{FF2B5EF4-FFF2-40B4-BE49-F238E27FC236}">
                <a16:creationId xmlns:a16="http://schemas.microsoft.com/office/drawing/2014/main" id="{A28AF943-8C62-1876-30F8-0C62640635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6473" y="2062729"/>
            <a:ext cx="4547287" cy="3657600"/>
          </a:xfrm>
          <a:prstGeom prst="rect">
            <a:avLst/>
          </a:prstGeom>
        </p:spPr>
      </p:pic>
      <p:pic>
        <p:nvPicPr>
          <p:cNvPr id="13" name="Graphic 12">
            <a:extLst>
              <a:ext uri="{FF2B5EF4-FFF2-40B4-BE49-F238E27FC236}">
                <a16:creationId xmlns:a16="http://schemas.microsoft.com/office/drawing/2014/main" id="{6B9A7289-C80A-6085-3995-C2F1AF2D2B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7767" y="2062729"/>
            <a:ext cx="4547286" cy="3657600"/>
          </a:xfrm>
          <a:prstGeom prst="rect">
            <a:avLst/>
          </a:prstGeom>
        </p:spPr>
      </p:pic>
      <p:sp>
        <p:nvSpPr>
          <p:cNvPr id="14" name="TextBox 13">
            <a:extLst>
              <a:ext uri="{FF2B5EF4-FFF2-40B4-BE49-F238E27FC236}">
                <a16:creationId xmlns:a16="http://schemas.microsoft.com/office/drawing/2014/main" id="{6D2AF3B4-6B43-E685-6848-FE9A4FD297C7}"/>
              </a:ext>
            </a:extLst>
          </p:cNvPr>
          <p:cNvSpPr txBox="1"/>
          <p:nvPr/>
        </p:nvSpPr>
        <p:spPr>
          <a:xfrm>
            <a:off x="742765" y="5852150"/>
            <a:ext cx="10706470" cy="369332"/>
          </a:xfrm>
          <a:prstGeom prst="rect">
            <a:avLst/>
          </a:prstGeom>
          <a:noFill/>
        </p:spPr>
        <p:txBody>
          <a:bodyPr wrap="square" rtlCol="0">
            <a:spAutoFit/>
          </a:bodyPr>
          <a:lstStyle/>
          <a:p>
            <a:r>
              <a:rPr lang="en-US" dirty="0"/>
              <a:t>There will be more information about how these are made very soon!</a:t>
            </a:r>
          </a:p>
        </p:txBody>
      </p:sp>
      <p:sp>
        <p:nvSpPr>
          <p:cNvPr id="15" name="Slide Number Placeholder 14">
            <a:extLst>
              <a:ext uri="{FF2B5EF4-FFF2-40B4-BE49-F238E27FC236}">
                <a16:creationId xmlns:a16="http://schemas.microsoft.com/office/drawing/2014/main" id="{99FCDC50-726E-A1A5-11B2-80554560419A}"/>
              </a:ext>
            </a:extLst>
          </p:cNvPr>
          <p:cNvSpPr>
            <a:spLocks noGrp="1"/>
          </p:cNvSpPr>
          <p:nvPr>
            <p:ph type="sldNum" sz="quarter" idx="12"/>
          </p:nvPr>
        </p:nvSpPr>
        <p:spPr/>
        <p:txBody>
          <a:bodyPr/>
          <a:lstStyle/>
          <a:p>
            <a:fld id="{F89B0C83-2883-488E-9581-F4717ACA00A7}" type="slidenum">
              <a:rPr lang="en-US" smtClean="0"/>
              <a:t>10</a:t>
            </a:fld>
            <a:endParaRPr lang="en-US"/>
          </a:p>
        </p:txBody>
      </p:sp>
    </p:spTree>
    <p:extLst>
      <p:ext uri="{BB962C8B-B14F-4D97-AF65-F5344CB8AC3E}">
        <p14:creationId xmlns:p14="http://schemas.microsoft.com/office/powerpoint/2010/main" val="1741284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B41A-E072-0CAA-C255-ED073ED3E76A}"/>
              </a:ext>
            </a:extLst>
          </p:cNvPr>
          <p:cNvSpPr>
            <a:spLocks noGrp="1"/>
          </p:cNvSpPr>
          <p:nvPr>
            <p:ph type="title"/>
          </p:nvPr>
        </p:nvSpPr>
        <p:spPr/>
        <p:txBody>
          <a:bodyPr/>
          <a:lstStyle/>
          <a:p>
            <a:r>
              <a:rPr lang="en-US" dirty="0"/>
              <a:t>Usage Examples</a:t>
            </a:r>
          </a:p>
        </p:txBody>
      </p:sp>
      <p:sp>
        <p:nvSpPr>
          <p:cNvPr id="5" name="Text Placeholder 4">
            <a:extLst>
              <a:ext uri="{FF2B5EF4-FFF2-40B4-BE49-F238E27FC236}">
                <a16:creationId xmlns:a16="http://schemas.microsoft.com/office/drawing/2014/main" id="{2ED2F726-2FDE-0C4E-E9D5-1DEA55D1EA07}"/>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12E539D4-4784-406B-87CC-5BA49F37DF10}"/>
              </a:ext>
            </a:extLst>
          </p:cNvPr>
          <p:cNvSpPr>
            <a:spLocks noGrp="1"/>
          </p:cNvSpPr>
          <p:nvPr>
            <p:ph type="sldNum" sz="quarter" idx="12"/>
          </p:nvPr>
        </p:nvSpPr>
        <p:spPr/>
        <p:txBody>
          <a:bodyPr/>
          <a:lstStyle/>
          <a:p>
            <a:fld id="{F89B0C83-2883-488E-9581-F4717ACA00A7}" type="slidenum">
              <a:rPr lang="en-US" smtClean="0"/>
              <a:t>11</a:t>
            </a:fld>
            <a:endParaRPr lang="en-US"/>
          </a:p>
        </p:txBody>
      </p:sp>
    </p:spTree>
    <p:extLst>
      <p:ext uri="{BB962C8B-B14F-4D97-AF65-F5344CB8AC3E}">
        <p14:creationId xmlns:p14="http://schemas.microsoft.com/office/powerpoint/2010/main" val="5978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AA4781-250B-5E9D-6AB3-E78ADAF890BE}"/>
              </a:ext>
            </a:extLst>
          </p:cNvPr>
          <p:cNvSpPr>
            <a:spLocks noGrp="1"/>
          </p:cNvSpPr>
          <p:nvPr>
            <p:ph type="title"/>
          </p:nvPr>
        </p:nvSpPr>
        <p:spPr/>
        <p:txBody>
          <a:bodyPr/>
          <a:lstStyle/>
          <a:p>
            <a:r>
              <a:rPr lang="en-US" dirty="0"/>
              <a:t>The </a:t>
            </a:r>
            <a:r>
              <a:rPr lang="en-US" dirty="0">
                <a:solidFill>
                  <a:srgbClr val="0070C0"/>
                </a:solidFill>
                <a:latin typeface="Consolas" panose="020B0609020204030204" pitchFamily="49" charset="0"/>
              </a:rPr>
              <a:t>tools</a:t>
            </a:r>
            <a:r>
              <a:rPr lang="en-US" dirty="0"/>
              <a:t> module</a:t>
            </a:r>
          </a:p>
        </p:txBody>
      </p:sp>
      <p:sp>
        <p:nvSpPr>
          <p:cNvPr id="6" name="Content Placeholder 5">
            <a:extLst>
              <a:ext uri="{FF2B5EF4-FFF2-40B4-BE49-F238E27FC236}">
                <a16:creationId xmlns:a16="http://schemas.microsoft.com/office/drawing/2014/main" id="{A0567C68-BCBA-423D-7F56-A6A8344881A7}"/>
              </a:ext>
            </a:extLst>
          </p:cNvPr>
          <p:cNvSpPr>
            <a:spLocks noGrp="1"/>
          </p:cNvSpPr>
          <p:nvPr>
            <p:ph idx="1"/>
          </p:nvPr>
        </p:nvSpPr>
        <p:spPr>
          <a:xfrm>
            <a:off x="1097280" y="1845734"/>
            <a:ext cx="5084445" cy="4023360"/>
          </a:xfrm>
        </p:spPr>
        <p:txBody>
          <a:bodyPr/>
          <a:lstStyle/>
          <a:p>
            <a:r>
              <a:rPr lang="en-US" dirty="0"/>
              <a:t>It’s not actually a package yet, just a python file</a:t>
            </a:r>
          </a:p>
          <a:p>
            <a:endParaRPr lang="en-US" dirty="0"/>
          </a:p>
          <a:p>
            <a:r>
              <a:rPr lang="en-US" dirty="0"/>
              <a:t>If you have </a:t>
            </a:r>
            <a:r>
              <a:rPr lang="en-US" dirty="0">
                <a:solidFill>
                  <a:srgbClr val="0070C0"/>
                </a:solidFill>
                <a:latin typeface="Consolas" panose="020B0609020204030204" pitchFamily="49" charset="0"/>
              </a:rPr>
              <a:t>tools.py </a:t>
            </a:r>
            <a:r>
              <a:rPr lang="en-US" dirty="0"/>
              <a:t>in your working directory, you can import it and get access to its classes and methods</a:t>
            </a:r>
          </a:p>
          <a:p>
            <a:endParaRPr lang="en-US" dirty="0"/>
          </a:p>
          <a:p>
            <a:r>
              <a:rPr lang="en-US" dirty="0"/>
              <a:t>It has three classes: </a:t>
            </a:r>
            <a:r>
              <a:rPr lang="en-US" dirty="0" err="1">
                <a:solidFill>
                  <a:srgbClr val="0070C0"/>
                </a:solidFill>
                <a:latin typeface="Consolas" panose="020B0609020204030204" pitchFamily="49" charset="0"/>
              </a:rPr>
              <a:t>SingleScan</a:t>
            </a:r>
            <a:r>
              <a:rPr lang="en-US" dirty="0"/>
              <a:t>, </a:t>
            </a:r>
            <a:r>
              <a:rPr lang="en-US" dirty="0">
                <a:solidFill>
                  <a:srgbClr val="0070C0"/>
                </a:solidFill>
                <a:latin typeface="Consolas" panose="020B0609020204030204" pitchFamily="49" charset="0"/>
              </a:rPr>
              <a:t>Spectrum</a:t>
            </a:r>
            <a:r>
              <a:rPr lang="en-US" dirty="0"/>
              <a:t>, and </a:t>
            </a:r>
            <a:r>
              <a:rPr lang="en-US" dirty="0">
                <a:solidFill>
                  <a:srgbClr val="0070C0"/>
                </a:solidFill>
                <a:latin typeface="Consolas" panose="020B0609020204030204" pitchFamily="49" charset="0"/>
              </a:rPr>
              <a:t>StitchedSpectrum</a:t>
            </a:r>
          </a:p>
          <a:p>
            <a:endParaRPr lang="en-US" dirty="0"/>
          </a:p>
          <a:p>
            <a:r>
              <a:rPr lang="en-US" dirty="0"/>
              <a:t>We will look more closely at the classes later</a:t>
            </a:r>
          </a:p>
        </p:txBody>
      </p:sp>
      <p:sp>
        <p:nvSpPr>
          <p:cNvPr id="4" name="Slide Number Placeholder 3">
            <a:extLst>
              <a:ext uri="{FF2B5EF4-FFF2-40B4-BE49-F238E27FC236}">
                <a16:creationId xmlns:a16="http://schemas.microsoft.com/office/drawing/2014/main" id="{0AB8B085-E78F-DC56-610B-A7D45969BD9F}"/>
              </a:ext>
            </a:extLst>
          </p:cNvPr>
          <p:cNvSpPr>
            <a:spLocks noGrp="1"/>
          </p:cNvSpPr>
          <p:nvPr>
            <p:ph type="sldNum" sz="quarter" idx="12"/>
          </p:nvPr>
        </p:nvSpPr>
        <p:spPr/>
        <p:txBody>
          <a:bodyPr/>
          <a:lstStyle/>
          <a:p>
            <a:fld id="{F89B0C83-2883-488E-9581-F4717ACA00A7}" type="slidenum">
              <a:rPr lang="en-US" smtClean="0"/>
              <a:t>12</a:t>
            </a:fld>
            <a:endParaRPr lang="en-US"/>
          </a:p>
        </p:txBody>
      </p:sp>
      <p:pic>
        <p:nvPicPr>
          <p:cNvPr id="8" name="Picture 7">
            <a:extLst>
              <a:ext uri="{FF2B5EF4-FFF2-40B4-BE49-F238E27FC236}">
                <a16:creationId xmlns:a16="http://schemas.microsoft.com/office/drawing/2014/main" id="{C292138B-CDD5-62CA-7C6D-95B4658D9C8E}"/>
              </a:ext>
            </a:extLst>
          </p:cNvPr>
          <p:cNvPicPr>
            <a:picLocks noChangeAspect="1"/>
          </p:cNvPicPr>
          <p:nvPr/>
        </p:nvPicPr>
        <p:blipFill>
          <a:blip r:embed="rId2"/>
          <a:stretch>
            <a:fillRect/>
          </a:stretch>
        </p:blipFill>
        <p:spPr>
          <a:xfrm>
            <a:off x="6767086" y="1845734"/>
            <a:ext cx="4296439" cy="4023360"/>
          </a:xfrm>
          <a:prstGeom prst="rect">
            <a:avLst/>
          </a:prstGeom>
        </p:spPr>
      </p:pic>
    </p:spTree>
    <p:extLst>
      <p:ext uri="{BB962C8B-B14F-4D97-AF65-F5344CB8AC3E}">
        <p14:creationId xmlns:p14="http://schemas.microsoft.com/office/powerpoint/2010/main" val="274448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5298-BCFB-3EA2-68AA-BCF535C509FD}"/>
              </a:ext>
            </a:extLst>
          </p:cNvPr>
          <p:cNvSpPr>
            <a:spLocks noGrp="1"/>
          </p:cNvSpPr>
          <p:nvPr>
            <p:ph type="title"/>
          </p:nvPr>
        </p:nvSpPr>
        <p:spPr/>
        <p:txBody>
          <a:bodyPr/>
          <a:lstStyle/>
          <a:p>
            <a:r>
              <a:rPr lang="en-US" dirty="0"/>
              <a:t>Example – Reading Data</a:t>
            </a:r>
          </a:p>
        </p:txBody>
      </p:sp>
      <p:sp>
        <p:nvSpPr>
          <p:cNvPr id="3" name="Content Placeholder 2">
            <a:extLst>
              <a:ext uri="{FF2B5EF4-FFF2-40B4-BE49-F238E27FC236}">
                <a16:creationId xmlns:a16="http://schemas.microsoft.com/office/drawing/2014/main" id="{3585BE56-29F7-920B-FCDC-A0508BCE83EF}"/>
              </a:ext>
            </a:extLst>
          </p:cNvPr>
          <p:cNvSpPr>
            <a:spLocks noGrp="1"/>
          </p:cNvSpPr>
          <p:nvPr>
            <p:ph idx="1"/>
          </p:nvPr>
        </p:nvSpPr>
        <p:spPr>
          <a:xfrm>
            <a:off x="1097280" y="2523755"/>
            <a:ext cx="10058400" cy="3773964"/>
          </a:xfrm>
        </p:spPr>
        <p:txBody>
          <a:bodyPr/>
          <a:lstStyle/>
          <a:p>
            <a:pPr marL="457200" indent="-457200">
              <a:buFont typeface="+mj-lt"/>
              <a:buAutoNum type="arabicPeriod"/>
            </a:pPr>
            <a:r>
              <a:rPr lang="en-US" dirty="0"/>
              <a:t>Find the right files</a:t>
            </a:r>
          </a:p>
          <a:p>
            <a:pPr marL="457200" indent="-457200">
              <a:buFont typeface="+mj-lt"/>
              <a:buAutoNum type="arabicPeriod"/>
            </a:pPr>
            <a:endParaRPr lang="en-US" dirty="0"/>
          </a:p>
          <a:p>
            <a:pPr marL="457200" indent="-457200">
              <a:buFont typeface="+mj-lt"/>
              <a:buAutoNum type="arabicPeriod"/>
            </a:pPr>
            <a:r>
              <a:rPr lang="en-US" dirty="0"/>
              <a:t>Make a </a:t>
            </a:r>
            <a:r>
              <a:rPr lang="en-US" dirty="0">
                <a:solidFill>
                  <a:srgbClr val="0070C0"/>
                </a:solidFill>
                <a:latin typeface="Consolas" panose="020B0609020204030204" pitchFamily="49" charset="0"/>
              </a:rPr>
              <a:t>Spectrum</a:t>
            </a:r>
            <a:r>
              <a:rPr lang="en-US" dirty="0"/>
              <a:t> object</a:t>
            </a:r>
          </a:p>
          <a:p>
            <a:pPr marL="457200" indent="-457200">
              <a:buFont typeface="+mj-lt"/>
              <a:buAutoNum type="arabicPeriod"/>
            </a:pPr>
            <a:endParaRPr lang="en-US" dirty="0"/>
          </a:p>
          <a:p>
            <a:pPr marL="457200" indent="-457200">
              <a:buFont typeface="+mj-lt"/>
              <a:buAutoNum type="arabicPeriod"/>
            </a:pPr>
            <a:r>
              <a:rPr lang="en-US" dirty="0"/>
              <a:t>Add background files</a:t>
            </a:r>
          </a:p>
          <a:p>
            <a:pPr marL="457200" indent="-457200">
              <a:buFont typeface="+mj-lt"/>
              <a:buAutoNum type="arabicPeriod"/>
            </a:pPr>
            <a:r>
              <a:rPr lang="en-US" dirty="0"/>
              <a:t>Add sample files</a:t>
            </a:r>
          </a:p>
          <a:p>
            <a:pPr marL="457200" indent="-457200">
              <a:buFont typeface="+mj-lt"/>
              <a:buAutoNum type="arabicPeriod"/>
            </a:pPr>
            <a:endParaRPr lang="en-US" dirty="0"/>
          </a:p>
          <a:p>
            <a:pPr marL="457200" indent="-457200">
              <a:buFont typeface="+mj-lt"/>
              <a:buAutoNum type="arabicPeriod"/>
            </a:pPr>
            <a:r>
              <a:rPr lang="en-US" dirty="0"/>
              <a:t>Average the scans together</a:t>
            </a:r>
          </a:p>
        </p:txBody>
      </p:sp>
      <p:sp>
        <p:nvSpPr>
          <p:cNvPr id="4" name="Slide Number Placeholder 3">
            <a:extLst>
              <a:ext uri="{FF2B5EF4-FFF2-40B4-BE49-F238E27FC236}">
                <a16:creationId xmlns:a16="http://schemas.microsoft.com/office/drawing/2014/main" id="{C0F014AD-58BD-FDF7-9372-FFE30BAC4DC3}"/>
              </a:ext>
            </a:extLst>
          </p:cNvPr>
          <p:cNvSpPr>
            <a:spLocks noGrp="1"/>
          </p:cNvSpPr>
          <p:nvPr>
            <p:ph type="sldNum" sz="quarter" idx="12"/>
          </p:nvPr>
        </p:nvSpPr>
        <p:spPr/>
        <p:txBody>
          <a:bodyPr/>
          <a:lstStyle/>
          <a:p>
            <a:fld id="{F89B0C83-2883-488E-9581-F4717ACA00A7}" type="slidenum">
              <a:rPr lang="en-US" smtClean="0"/>
              <a:t>13</a:t>
            </a:fld>
            <a:endParaRPr lang="en-US"/>
          </a:p>
        </p:txBody>
      </p:sp>
      <p:sp>
        <p:nvSpPr>
          <p:cNvPr id="6" name="Left Brace 5">
            <a:extLst>
              <a:ext uri="{FF2B5EF4-FFF2-40B4-BE49-F238E27FC236}">
                <a16:creationId xmlns:a16="http://schemas.microsoft.com/office/drawing/2014/main" id="{4D7DE2DE-3EC3-ABA6-1F79-8238C9A112C2}"/>
              </a:ext>
            </a:extLst>
          </p:cNvPr>
          <p:cNvSpPr/>
          <p:nvPr/>
        </p:nvSpPr>
        <p:spPr>
          <a:xfrm>
            <a:off x="4800600" y="1966175"/>
            <a:ext cx="344805" cy="146282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37032808-AE28-DBA5-4490-2D00231086F1}"/>
              </a:ext>
            </a:extLst>
          </p:cNvPr>
          <p:cNvSpPr/>
          <p:nvPr/>
        </p:nvSpPr>
        <p:spPr>
          <a:xfrm>
            <a:off x="4800600" y="3850666"/>
            <a:ext cx="344805" cy="26289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FFF2A0EE-2900-88E6-9CBE-0B116D8C8E73}"/>
              </a:ext>
            </a:extLst>
          </p:cNvPr>
          <p:cNvSpPr/>
          <p:nvPr/>
        </p:nvSpPr>
        <p:spPr>
          <a:xfrm>
            <a:off x="4800600" y="4242512"/>
            <a:ext cx="344805" cy="11962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A59028FE-2ECE-5C30-61B2-0B4143658E3B}"/>
              </a:ext>
            </a:extLst>
          </p:cNvPr>
          <p:cNvSpPr/>
          <p:nvPr/>
        </p:nvSpPr>
        <p:spPr>
          <a:xfrm>
            <a:off x="4800599" y="5648321"/>
            <a:ext cx="344805" cy="30109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159B39D-54D8-A199-233C-9AEBDA9BAD58}"/>
              </a:ext>
            </a:extLst>
          </p:cNvPr>
          <p:cNvCxnSpPr>
            <a:stCxn id="6" idx="1"/>
          </p:cNvCxnSpPr>
          <p:nvPr/>
        </p:nvCxnSpPr>
        <p:spPr>
          <a:xfrm flipH="1" flipV="1">
            <a:off x="3524250" y="2697587"/>
            <a:ext cx="1276350"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46254D-CE8E-1B2E-F96C-CD8D47AA8770}"/>
              </a:ext>
            </a:extLst>
          </p:cNvPr>
          <p:cNvCxnSpPr>
            <a:cxnSpLocks/>
            <a:stCxn id="7" idx="1"/>
          </p:cNvCxnSpPr>
          <p:nvPr/>
        </p:nvCxnSpPr>
        <p:spPr>
          <a:xfrm flipH="1" flipV="1">
            <a:off x="4229100" y="3770345"/>
            <a:ext cx="571500" cy="21176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BF5DC74-29AA-B7E0-CD95-55EA756C0DE9}"/>
              </a:ext>
            </a:extLst>
          </p:cNvPr>
          <p:cNvCxnSpPr>
            <a:cxnSpLocks/>
            <a:stCxn id="8" idx="1"/>
          </p:cNvCxnSpPr>
          <p:nvPr/>
        </p:nvCxnSpPr>
        <p:spPr>
          <a:xfrm flipH="1" flipV="1">
            <a:off x="3524250" y="4815214"/>
            <a:ext cx="1276350" cy="254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BEC67B-81F3-8751-2128-AAF7EDADAA7A}"/>
              </a:ext>
            </a:extLst>
          </p:cNvPr>
          <p:cNvCxnSpPr>
            <a:cxnSpLocks/>
            <a:stCxn id="9" idx="1"/>
          </p:cNvCxnSpPr>
          <p:nvPr/>
        </p:nvCxnSpPr>
        <p:spPr>
          <a:xfrm flipH="1">
            <a:off x="4483894" y="5798868"/>
            <a:ext cx="316705" cy="7022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88D97848-3138-1952-2169-5C201E4E4D6F}"/>
              </a:ext>
            </a:extLst>
          </p:cNvPr>
          <p:cNvPicPr>
            <a:picLocks noChangeAspect="1"/>
          </p:cNvPicPr>
          <p:nvPr/>
        </p:nvPicPr>
        <p:blipFill>
          <a:blip r:embed="rId2"/>
          <a:stretch>
            <a:fillRect/>
          </a:stretch>
        </p:blipFill>
        <p:spPr>
          <a:xfrm>
            <a:off x="5298488" y="1866315"/>
            <a:ext cx="5969875" cy="4083100"/>
          </a:xfrm>
          <a:prstGeom prst="rect">
            <a:avLst/>
          </a:prstGeom>
        </p:spPr>
      </p:pic>
    </p:spTree>
    <p:extLst>
      <p:ext uri="{BB962C8B-B14F-4D97-AF65-F5344CB8AC3E}">
        <p14:creationId xmlns:p14="http://schemas.microsoft.com/office/powerpoint/2010/main" val="295965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B6AC-E1B0-85B8-041B-469F35CEF5B3}"/>
              </a:ext>
            </a:extLst>
          </p:cNvPr>
          <p:cNvSpPr>
            <a:spLocks noGrp="1"/>
          </p:cNvSpPr>
          <p:nvPr>
            <p:ph type="title"/>
          </p:nvPr>
        </p:nvSpPr>
        <p:spPr/>
        <p:txBody>
          <a:bodyPr/>
          <a:lstStyle/>
          <a:p>
            <a:r>
              <a:rPr lang="en-US" dirty="0"/>
              <a:t>Example – Plotting </a:t>
            </a:r>
            <a:r>
              <a:rPr lang="en-US" dirty="0">
                <a:solidFill>
                  <a:srgbClr val="0070C0"/>
                </a:solidFill>
                <a:latin typeface="Consolas" panose="020B0609020204030204" pitchFamily="49" charset="0"/>
              </a:rPr>
              <a:t>Spectrum</a:t>
            </a:r>
            <a:r>
              <a:rPr lang="en-US" dirty="0"/>
              <a:t>s </a:t>
            </a:r>
          </a:p>
        </p:txBody>
      </p:sp>
      <p:sp>
        <p:nvSpPr>
          <p:cNvPr id="4" name="Slide Number Placeholder 3">
            <a:extLst>
              <a:ext uri="{FF2B5EF4-FFF2-40B4-BE49-F238E27FC236}">
                <a16:creationId xmlns:a16="http://schemas.microsoft.com/office/drawing/2014/main" id="{4A802B9F-AE17-0C59-D6F0-9507CAA6930C}"/>
              </a:ext>
            </a:extLst>
          </p:cNvPr>
          <p:cNvSpPr>
            <a:spLocks noGrp="1"/>
          </p:cNvSpPr>
          <p:nvPr>
            <p:ph type="sldNum" sz="quarter" idx="12"/>
          </p:nvPr>
        </p:nvSpPr>
        <p:spPr/>
        <p:txBody>
          <a:bodyPr/>
          <a:lstStyle/>
          <a:p>
            <a:fld id="{F89B0C83-2883-488E-9581-F4717ACA00A7}" type="slidenum">
              <a:rPr lang="en-US" smtClean="0"/>
              <a:t>14</a:t>
            </a:fld>
            <a:endParaRPr lang="en-US"/>
          </a:p>
        </p:txBody>
      </p:sp>
      <p:pic>
        <p:nvPicPr>
          <p:cNvPr id="7" name="Content Placeholder 6">
            <a:extLst>
              <a:ext uri="{FF2B5EF4-FFF2-40B4-BE49-F238E27FC236}">
                <a16:creationId xmlns:a16="http://schemas.microsoft.com/office/drawing/2014/main" id="{49D1F0B3-7209-A5DB-BBC2-D4EB69D2CBA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0700" y="1994535"/>
            <a:ext cx="5001225" cy="4022725"/>
          </a:xfrm>
        </p:spPr>
      </p:pic>
      <p:pic>
        <p:nvPicPr>
          <p:cNvPr id="11" name="Picture 10">
            <a:extLst>
              <a:ext uri="{FF2B5EF4-FFF2-40B4-BE49-F238E27FC236}">
                <a16:creationId xmlns:a16="http://schemas.microsoft.com/office/drawing/2014/main" id="{97DEDFE8-D5FA-9266-274D-46C48EDB44A5}"/>
              </a:ext>
            </a:extLst>
          </p:cNvPr>
          <p:cNvPicPr>
            <a:picLocks noChangeAspect="1"/>
          </p:cNvPicPr>
          <p:nvPr/>
        </p:nvPicPr>
        <p:blipFill>
          <a:blip r:embed="rId4"/>
          <a:stretch>
            <a:fillRect/>
          </a:stretch>
        </p:blipFill>
        <p:spPr>
          <a:xfrm>
            <a:off x="684143" y="2781300"/>
            <a:ext cx="5621407" cy="2648101"/>
          </a:xfrm>
          <a:prstGeom prst="rect">
            <a:avLst/>
          </a:prstGeom>
        </p:spPr>
      </p:pic>
    </p:spTree>
    <p:extLst>
      <p:ext uri="{BB962C8B-B14F-4D97-AF65-F5344CB8AC3E}">
        <p14:creationId xmlns:p14="http://schemas.microsoft.com/office/powerpoint/2010/main" val="4153686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B6AC-E1B0-85B8-041B-469F35CEF5B3}"/>
              </a:ext>
            </a:extLst>
          </p:cNvPr>
          <p:cNvSpPr>
            <a:spLocks noGrp="1"/>
          </p:cNvSpPr>
          <p:nvPr>
            <p:ph type="title"/>
          </p:nvPr>
        </p:nvSpPr>
        <p:spPr/>
        <p:txBody>
          <a:bodyPr/>
          <a:lstStyle/>
          <a:p>
            <a:r>
              <a:rPr lang="en-US" dirty="0"/>
              <a:t>Example – Plotting </a:t>
            </a:r>
            <a:r>
              <a:rPr lang="en-US" dirty="0">
                <a:solidFill>
                  <a:srgbClr val="0070C0"/>
                </a:solidFill>
                <a:latin typeface="Consolas" panose="020B0609020204030204" pitchFamily="49" charset="0"/>
              </a:rPr>
              <a:t>Spectrum</a:t>
            </a:r>
            <a:r>
              <a:rPr lang="en-US" dirty="0"/>
              <a:t>s </a:t>
            </a:r>
          </a:p>
        </p:txBody>
      </p:sp>
      <p:sp>
        <p:nvSpPr>
          <p:cNvPr id="4" name="Slide Number Placeholder 3">
            <a:extLst>
              <a:ext uri="{FF2B5EF4-FFF2-40B4-BE49-F238E27FC236}">
                <a16:creationId xmlns:a16="http://schemas.microsoft.com/office/drawing/2014/main" id="{4A802B9F-AE17-0C59-D6F0-9507CAA6930C}"/>
              </a:ext>
            </a:extLst>
          </p:cNvPr>
          <p:cNvSpPr>
            <a:spLocks noGrp="1"/>
          </p:cNvSpPr>
          <p:nvPr>
            <p:ph type="sldNum" sz="quarter" idx="12"/>
          </p:nvPr>
        </p:nvSpPr>
        <p:spPr/>
        <p:txBody>
          <a:bodyPr/>
          <a:lstStyle/>
          <a:p>
            <a:fld id="{F89B0C83-2883-488E-9581-F4717ACA00A7}" type="slidenum">
              <a:rPr lang="en-US" smtClean="0"/>
              <a:t>15</a:t>
            </a:fld>
            <a:endParaRPr lang="en-US"/>
          </a:p>
        </p:txBody>
      </p:sp>
      <p:pic>
        <p:nvPicPr>
          <p:cNvPr id="7" name="Content Placeholder 6">
            <a:extLst>
              <a:ext uri="{FF2B5EF4-FFF2-40B4-BE49-F238E27FC236}">
                <a16:creationId xmlns:a16="http://schemas.microsoft.com/office/drawing/2014/main" id="{49D1F0B3-7209-A5DB-BBC2-D4EB69D2CBA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951216" y="2442005"/>
            <a:ext cx="4780709" cy="3845353"/>
          </a:xfrm>
        </p:spPr>
      </p:pic>
      <p:pic>
        <p:nvPicPr>
          <p:cNvPr id="5" name="Picture 4">
            <a:extLst>
              <a:ext uri="{FF2B5EF4-FFF2-40B4-BE49-F238E27FC236}">
                <a16:creationId xmlns:a16="http://schemas.microsoft.com/office/drawing/2014/main" id="{90021590-BC26-3216-F412-C7CE19DEE8A5}"/>
              </a:ext>
            </a:extLst>
          </p:cNvPr>
          <p:cNvPicPr>
            <a:picLocks noChangeAspect="1"/>
          </p:cNvPicPr>
          <p:nvPr/>
        </p:nvPicPr>
        <p:blipFill>
          <a:blip r:embed="rId4"/>
          <a:stretch>
            <a:fillRect/>
          </a:stretch>
        </p:blipFill>
        <p:spPr>
          <a:xfrm>
            <a:off x="757833" y="2621399"/>
            <a:ext cx="5368647" cy="3486567"/>
          </a:xfrm>
          <a:prstGeom prst="rect">
            <a:avLst/>
          </a:prstGeom>
        </p:spPr>
      </p:pic>
      <p:sp>
        <p:nvSpPr>
          <p:cNvPr id="3" name="TextBox 2">
            <a:extLst>
              <a:ext uri="{FF2B5EF4-FFF2-40B4-BE49-F238E27FC236}">
                <a16:creationId xmlns:a16="http://schemas.microsoft.com/office/drawing/2014/main" id="{55C54A58-C2D5-8CD8-9E3A-4E16A141254C}"/>
              </a:ext>
            </a:extLst>
          </p:cNvPr>
          <p:cNvSpPr txBox="1"/>
          <p:nvPr/>
        </p:nvSpPr>
        <p:spPr>
          <a:xfrm>
            <a:off x="757833" y="1815320"/>
            <a:ext cx="8368412" cy="369332"/>
          </a:xfrm>
          <a:prstGeom prst="rect">
            <a:avLst/>
          </a:prstGeom>
          <a:noFill/>
        </p:spPr>
        <p:txBody>
          <a:bodyPr wrap="square" rtlCol="0">
            <a:spAutoFit/>
          </a:bodyPr>
          <a:lstStyle/>
          <a:p>
            <a:r>
              <a:rPr lang="en-US" dirty="0" err="1"/>
              <a:t>plot_absorbance</a:t>
            </a:r>
            <a:r>
              <a:rPr lang="en-US" dirty="0"/>
              <a:t>() takes a list of </a:t>
            </a:r>
            <a:r>
              <a:rPr lang="en-US" dirty="0">
                <a:solidFill>
                  <a:srgbClr val="0070C0"/>
                </a:solidFill>
                <a:latin typeface="Consolas" panose="020B0609020204030204" pitchFamily="49" charset="0"/>
              </a:rPr>
              <a:t>Spectrum</a:t>
            </a:r>
            <a:r>
              <a:rPr lang="en-US" dirty="0"/>
              <a:t> objects. You can plot as many as </a:t>
            </a:r>
            <a:r>
              <a:rPr lang="en-US"/>
              <a:t>you like.</a:t>
            </a:r>
            <a:endParaRPr lang="en-US" dirty="0"/>
          </a:p>
        </p:txBody>
      </p:sp>
    </p:spTree>
    <p:extLst>
      <p:ext uri="{BB962C8B-B14F-4D97-AF65-F5344CB8AC3E}">
        <p14:creationId xmlns:p14="http://schemas.microsoft.com/office/powerpoint/2010/main" val="1662045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036E-C740-48D4-847C-E0F3F694543B}"/>
              </a:ext>
            </a:extLst>
          </p:cNvPr>
          <p:cNvSpPr>
            <a:spLocks noGrp="1"/>
          </p:cNvSpPr>
          <p:nvPr>
            <p:ph type="title"/>
          </p:nvPr>
        </p:nvSpPr>
        <p:spPr/>
        <p:txBody>
          <a:bodyPr/>
          <a:lstStyle/>
          <a:p>
            <a:r>
              <a:rPr lang="en-US" dirty="0"/>
              <a:t>Example – Shifting </a:t>
            </a:r>
            <a:r>
              <a:rPr lang="en-US" dirty="0">
                <a:solidFill>
                  <a:srgbClr val="0070C0"/>
                </a:solidFill>
                <a:latin typeface="Consolas" panose="020B0609020204030204" pitchFamily="49" charset="0"/>
              </a:rPr>
              <a:t>Spectrum</a:t>
            </a:r>
            <a:r>
              <a:rPr lang="en-US" dirty="0"/>
              <a:t>s</a:t>
            </a:r>
          </a:p>
        </p:txBody>
      </p:sp>
      <p:sp>
        <p:nvSpPr>
          <p:cNvPr id="3" name="Content Placeholder 2">
            <a:extLst>
              <a:ext uri="{FF2B5EF4-FFF2-40B4-BE49-F238E27FC236}">
                <a16:creationId xmlns:a16="http://schemas.microsoft.com/office/drawing/2014/main" id="{1B0AD0A4-005E-77BE-5EAD-AABCAA44BA9B}"/>
              </a:ext>
            </a:extLst>
          </p:cNvPr>
          <p:cNvSpPr>
            <a:spLocks noGrp="1"/>
          </p:cNvSpPr>
          <p:nvPr>
            <p:ph idx="1"/>
          </p:nvPr>
        </p:nvSpPr>
        <p:spPr>
          <a:xfrm>
            <a:off x="1097280" y="1845734"/>
            <a:ext cx="5541645" cy="4023360"/>
          </a:xfrm>
        </p:spPr>
        <p:txBody>
          <a:bodyPr/>
          <a:lstStyle/>
          <a:p>
            <a:r>
              <a:rPr lang="en-US" dirty="0">
                <a:solidFill>
                  <a:srgbClr val="0070C0"/>
                </a:solidFill>
                <a:latin typeface="Consolas" panose="020B0609020204030204" pitchFamily="49" charset="0"/>
              </a:rPr>
              <a:t>Spectrums</a:t>
            </a:r>
            <a:r>
              <a:rPr lang="en-US" dirty="0"/>
              <a:t> can be shifted vertically using the </a:t>
            </a:r>
            <a:r>
              <a:rPr lang="en-US" dirty="0" err="1">
                <a:solidFill>
                  <a:srgbClr val="0070C0"/>
                </a:solidFill>
                <a:latin typeface="Consolas" panose="020B0609020204030204" pitchFamily="49" charset="0"/>
              </a:rPr>
              <a:t>change_offset</a:t>
            </a:r>
            <a:r>
              <a:rPr lang="en-US" dirty="0">
                <a:solidFill>
                  <a:srgbClr val="0070C0"/>
                </a:solidFill>
                <a:latin typeface="Consolas" panose="020B0609020204030204" pitchFamily="49" charset="0"/>
              </a:rPr>
              <a:t>() </a:t>
            </a:r>
            <a:r>
              <a:rPr lang="en-US" dirty="0"/>
              <a:t>function.</a:t>
            </a:r>
          </a:p>
          <a:p>
            <a:endParaRPr lang="en-US" dirty="0"/>
          </a:p>
          <a:p>
            <a:r>
              <a:rPr lang="en-US" dirty="0"/>
              <a:t>The original data are preserved; the shift is applied separately when calculations are performed, so that it can easily be changed without losing information.</a:t>
            </a:r>
          </a:p>
        </p:txBody>
      </p:sp>
      <p:sp>
        <p:nvSpPr>
          <p:cNvPr id="4" name="Slide Number Placeholder 3">
            <a:extLst>
              <a:ext uri="{FF2B5EF4-FFF2-40B4-BE49-F238E27FC236}">
                <a16:creationId xmlns:a16="http://schemas.microsoft.com/office/drawing/2014/main" id="{D0D3DC49-9672-4031-9108-486EAF141FB8}"/>
              </a:ext>
            </a:extLst>
          </p:cNvPr>
          <p:cNvSpPr>
            <a:spLocks noGrp="1"/>
          </p:cNvSpPr>
          <p:nvPr>
            <p:ph type="sldNum" sz="quarter" idx="12"/>
          </p:nvPr>
        </p:nvSpPr>
        <p:spPr/>
        <p:txBody>
          <a:bodyPr/>
          <a:lstStyle/>
          <a:p>
            <a:fld id="{F89B0C83-2883-488E-9581-F4717ACA00A7}" type="slidenum">
              <a:rPr lang="en-US" smtClean="0"/>
              <a:t>16</a:t>
            </a:fld>
            <a:endParaRPr lang="en-US"/>
          </a:p>
        </p:txBody>
      </p:sp>
      <p:pic>
        <p:nvPicPr>
          <p:cNvPr id="6" name="Graphic 5">
            <a:extLst>
              <a:ext uri="{FF2B5EF4-FFF2-40B4-BE49-F238E27FC236}">
                <a16:creationId xmlns:a16="http://schemas.microsoft.com/office/drawing/2014/main" id="{220CDD62-1D32-E824-2009-F283FA6C4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2301" y="2198025"/>
            <a:ext cx="4564032" cy="3671069"/>
          </a:xfrm>
          <a:prstGeom prst="rect">
            <a:avLst/>
          </a:prstGeom>
        </p:spPr>
      </p:pic>
      <p:pic>
        <p:nvPicPr>
          <p:cNvPr id="8" name="Picture 7">
            <a:extLst>
              <a:ext uri="{FF2B5EF4-FFF2-40B4-BE49-F238E27FC236}">
                <a16:creationId xmlns:a16="http://schemas.microsoft.com/office/drawing/2014/main" id="{63324B4C-FFA1-7195-7A6A-5F3C8AFB1643}"/>
              </a:ext>
            </a:extLst>
          </p:cNvPr>
          <p:cNvPicPr>
            <a:picLocks noChangeAspect="1"/>
          </p:cNvPicPr>
          <p:nvPr/>
        </p:nvPicPr>
        <p:blipFill>
          <a:blip r:embed="rId4"/>
          <a:stretch>
            <a:fillRect/>
          </a:stretch>
        </p:blipFill>
        <p:spPr>
          <a:xfrm>
            <a:off x="1097280" y="4442029"/>
            <a:ext cx="5444216" cy="1002461"/>
          </a:xfrm>
          <a:prstGeom prst="rect">
            <a:avLst/>
          </a:prstGeom>
        </p:spPr>
      </p:pic>
    </p:spTree>
    <p:extLst>
      <p:ext uri="{BB962C8B-B14F-4D97-AF65-F5344CB8AC3E}">
        <p14:creationId xmlns:p14="http://schemas.microsoft.com/office/powerpoint/2010/main" val="221378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7036E-C740-48D4-847C-E0F3F694543B}"/>
              </a:ext>
            </a:extLst>
          </p:cNvPr>
          <p:cNvSpPr>
            <a:spLocks noGrp="1"/>
          </p:cNvSpPr>
          <p:nvPr>
            <p:ph type="title"/>
          </p:nvPr>
        </p:nvSpPr>
        <p:spPr/>
        <p:txBody>
          <a:bodyPr/>
          <a:lstStyle/>
          <a:p>
            <a:r>
              <a:rPr lang="en-US" dirty="0"/>
              <a:t>Example – Shifting </a:t>
            </a:r>
            <a:r>
              <a:rPr lang="en-US" dirty="0">
                <a:solidFill>
                  <a:srgbClr val="0070C0"/>
                </a:solidFill>
                <a:latin typeface="Consolas" panose="020B0609020204030204" pitchFamily="49" charset="0"/>
              </a:rPr>
              <a:t>Spectrum</a:t>
            </a:r>
            <a:r>
              <a:rPr lang="en-US" dirty="0"/>
              <a:t>s</a:t>
            </a:r>
          </a:p>
        </p:txBody>
      </p:sp>
      <p:sp>
        <p:nvSpPr>
          <p:cNvPr id="3" name="Content Placeholder 2">
            <a:extLst>
              <a:ext uri="{FF2B5EF4-FFF2-40B4-BE49-F238E27FC236}">
                <a16:creationId xmlns:a16="http://schemas.microsoft.com/office/drawing/2014/main" id="{1B0AD0A4-005E-77BE-5EAD-AABCAA44BA9B}"/>
              </a:ext>
            </a:extLst>
          </p:cNvPr>
          <p:cNvSpPr>
            <a:spLocks noGrp="1"/>
          </p:cNvSpPr>
          <p:nvPr>
            <p:ph idx="1"/>
          </p:nvPr>
        </p:nvSpPr>
        <p:spPr>
          <a:xfrm>
            <a:off x="1097280" y="1845734"/>
            <a:ext cx="5541645" cy="4023360"/>
          </a:xfrm>
        </p:spPr>
        <p:txBody>
          <a:bodyPr/>
          <a:lstStyle/>
          <a:p>
            <a:r>
              <a:rPr lang="en-US" dirty="0"/>
              <a:t>The offset value is always with respect to the original position of the data, not the previous offset.</a:t>
            </a:r>
          </a:p>
          <a:p>
            <a:endParaRPr lang="en-US" dirty="0"/>
          </a:p>
          <a:p>
            <a:r>
              <a:rPr lang="en-US" dirty="0"/>
              <a:t>Changing the offset from 0.1 to 0 returns the red spectrum to its original position in the plot.</a:t>
            </a:r>
          </a:p>
          <a:p>
            <a:r>
              <a:rPr lang="en-US" dirty="0"/>
              <a:t>Changing the offset from 0.1 to -0.1 would shift the red spectrum by -0.1 from its original position.</a:t>
            </a:r>
          </a:p>
        </p:txBody>
      </p:sp>
      <p:sp>
        <p:nvSpPr>
          <p:cNvPr id="4" name="Slide Number Placeholder 3">
            <a:extLst>
              <a:ext uri="{FF2B5EF4-FFF2-40B4-BE49-F238E27FC236}">
                <a16:creationId xmlns:a16="http://schemas.microsoft.com/office/drawing/2014/main" id="{D0D3DC49-9672-4031-9108-486EAF141FB8}"/>
              </a:ext>
            </a:extLst>
          </p:cNvPr>
          <p:cNvSpPr>
            <a:spLocks noGrp="1"/>
          </p:cNvSpPr>
          <p:nvPr>
            <p:ph type="sldNum" sz="quarter" idx="12"/>
          </p:nvPr>
        </p:nvSpPr>
        <p:spPr/>
        <p:txBody>
          <a:bodyPr/>
          <a:lstStyle/>
          <a:p>
            <a:fld id="{F89B0C83-2883-488E-9581-F4717ACA00A7}" type="slidenum">
              <a:rPr lang="en-US" smtClean="0"/>
              <a:t>17</a:t>
            </a:fld>
            <a:endParaRPr lang="en-US"/>
          </a:p>
        </p:txBody>
      </p:sp>
      <p:pic>
        <p:nvPicPr>
          <p:cNvPr id="6" name="Graphic 5">
            <a:extLst>
              <a:ext uri="{FF2B5EF4-FFF2-40B4-BE49-F238E27FC236}">
                <a16:creationId xmlns:a16="http://schemas.microsoft.com/office/drawing/2014/main" id="{220CDD62-1D32-E824-2009-F283FA6C4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972301" y="2198025"/>
            <a:ext cx="4564031" cy="3671069"/>
          </a:xfrm>
          <a:prstGeom prst="rect">
            <a:avLst/>
          </a:prstGeom>
        </p:spPr>
      </p:pic>
      <p:pic>
        <p:nvPicPr>
          <p:cNvPr id="7" name="Picture 6">
            <a:extLst>
              <a:ext uri="{FF2B5EF4-FFF2-40B4-BE49-F238E27FC236}">
                <a16:creationId xmlns:a16="http://schemas.microsoft.com/office/drawing/2014/main" id="{DE168F91-DA6A-5009-1F21-9466E56861AB}"/>
              </a:ext>
            </a:extLst>
          </p:cNvPr>
          <p:cNvPicPr>
            <a:picLocks noChangeAspect="1"/>
          </p:cNvPicPr>
          <p:nvPr/>
        </p:nvPicPr>
        <p:blipFill>
          <a:blip r:embed="rId4"/>
          <a:stretch>
            <a:fillRect/>
          </a:stretch>
        </p:blipFill>
        <p:spPr>
          <a:xfrm>
            <a:off x="1017746" y="4681725"/>
            <a:ext cx="5700712" cy="1025111"/>
          </a:xfrm>
          <a:prstGeom prst="rect">
            <a:avLst/>
          </a:prstGeom>
        </p:spPr>
      </p:pic>
    </p:spTree>
    <p:extLst>
      <p:ext uri="{BB962C8B-B14F-4D97-AF65-F5344CB8AC3E}">
        <p14:creationId xmlns:p14="http://schemas.microsoft.com/office/powerpoint/2010/main" val="3513347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D8E35-34A6-4F20-6D15-40254F008371}"/>
              </a:ext>
            </a:extLst>
          </p:cNvPr>
          <p:cNvSpPr>
            <a:spLocks noGrp="1"/>
          </p:cNvSpPr>
          <p:nvPr>
            <p:ph type="title"/>
          </p:nvPr>
        </p:nvSpPr>
        <p:spPr/>
        <p:txBody>
          <a:bodyPr/>
          <a:lstStyle/>
          <a:p>
            <a:r>
              <a:rPr lang="en-US" dirty="0"/>
              <a:t>Example – Stitching </a:t>
            </a:r>
            <a:r>
              <a:rPr lang="en-US" dirty="0">
                <a:solidFill>
                  <a:srgbClr val="0070C0"/>
                </a:solidFill>
                <a:latin typeface="Consolas" panose="020B0609020204030204" pitchFamily="49" charset="0"/>
              </a:rPr>
              <a:t>Spectrum</a:t>
            </a:r>
            <a:r>
              <a:rPr lang="en-US" dirty="0"/>
              <a:t>s</a:t>
            </a:r>
          </a:p>
        </p:txBody>
      </p:sp>
      <p:sp>
        <p:nvSpPr>
          <p:cNvPr id="3" name="Content Placeholder 2">
            <a:extLst>
              <a:ext uri="{FF2B5EF4-FFF2-40B4-BE49-F238E27FC236}">
                <a16:creationId xmlns:a16="http://schemas.microsoft.com/office/drawing/2014/main" id="{F030E164-1E63-1742-827E-9902911302B1}"/>
              </a:ext>
            </a:extLst>
          </p:cNvPr>
          <p:cNvSpPr>
            <a:spLocks noGrp="1"/>
          </p:cNvSpPr>
          <p:nvPr>
            <p:ph idx="1"/>
          </p:nvPr>
        </p:nvSpPr>
        <p:spPr>
          <a:xfrm>
            <a:off x="1097280" y="1845734"/>
            <a:ext cx="5465445" cy="4023360"/>
          </a:xfrm>
        </p:spPr>
        <p:txBody>
          <a:bodyPr/>
          <a:lstStyle/>
          <a:p>
            <a:pPr marL="0" indent="0">
              <a:buNone/>
            </a:pPr>
            <a:r>
              <a:rPr lang="en-US" dirty="0"/>
              <a:t>Shifting spectra manually is not robust and should only be done for visualization purposes. Combining </a:t>
            </a:r>
            <a:r>
              <a:rPr lang="en-US" dirty="0">
                <a:solidFill>
                  <a:srgbClr val="0070C0"/>
                </a:solidFill>
                <a:latin typeface="Consolas" panose="020B0609020204030204" pitchFamily="49" charset="0"/>
              </a:rPr>
              <a:t>Spectrum</a:t>
            </a:r>
            <a:r>
              <a:rPr lang="en-US" dirty="0"/>
              <a:t>s is done properly by making a </a:t>
            </a:r>
            <a:r>
              <a:rPr lang="en-US" dirty="0">
                <a:solidFill>
                  <a:srgbClr val="0070C0"/>
                </a:solidFill>
                <a:latin typeface="Consolas" panose="020B0609020204030204" pitchFamily="49" charset="0"/>
              </a:rPr>
              <a:t>StitchedSpectrum</a:t>
            </a:r>
            <a:r>
              <a:rPr lang="en-US" dirty="0"/>
              <a:t> object.</a:t>
            </a:r>
          </a:p>
          <a:p>
            <a:pPr marL="0" indent="0">
              <a:buNone/>
            </a:pPr>
            <a:r>
              <a:rPr lang="en-US" dirty="0"/>
              <a:t>Essential Steps:</a:t>
            </a:r>
          </a:p>
          <a:p>
            <a:pPr marL="457200" indent="-457200">
              <a:buFont typeface="+mj-lt"/>
              <a:buAutoNum type="arabicPeriod"/>
            </a:pPr>
            <a:r>
              <a:rPr lang="en-US" dirty="0"/>
              <a:t>Have two </a:t>
            </a:r>
            <a:r>
              <a:rPr lang="en-US" dirty="0">
                <a:solidFill>
                  <a:srgbClr val="0070C0"/>
                </a:solidFill>
                <a:latin typeface="Consolas" panose="020B0609020204030204" pitchFamily="49" charset="0"/>
              </a:rPr>
              <a:t>Spectrum</a:t>
            </a:r>
            <a:r>
              <a:rPr lang="en-US" dirty="0"/>
              <a:t> objects</a:t>
            </a:r>
          </a:p>
          <a:p>
            <a:pPr marL="457200" indent="-457200">
              <a:buFont typeface="+mj-lt"/>
              <a:buAutoNum type="arabicPeriod"/>
            </a:pPr>
            <a:r>
              <a:rPr lang="en-US" dirty="0"/>
              <a:t>Stitch them</a:t>
            </a:r>
          </a:p>
        </p:txBody>
      </p:sp>
      <p:sp>
        <p:nvSpPr>
          <p:cNvPr id="4" name="Slide Number Placeholder 3">
            <a:extLst>
              <a:ext uri="{FF2B5EF4-FFF2-40B4-BE49-F238E27FC236}">
                <a16:creationId xmlns:a16="http://schemas.microsoft.com/office/drawing/2014/main" id="{272A516D-54DA-DDAD-DCA6-3EDB1778FADC}"/>
              </a:ext>
            </a:extLst>
          </p:cNvPr>
          <p:cNvSpPr>
            <a:spLocks noGrp="1"/>
          </p:cNvSpPr>
          <p:nvPr>
            <p:ph type="sldNum" sz="quarter" idx="12"/>
          </p:nvPr>
        </p:nvSpPr>
        <p:spPr/>
        <p:txBody>
          <a:bodyPr/>
          <a:lstStyle/>
          <a:p>
            <a:fld id="{F89B0C83-2883-488E-9581-F4717ACA00A7}" type="slidenum">
              <a:rPr lang="en-US" smtClean="0"/>
              <a:t>18</a:t>
            </a:fld>
            <a:endParaRPr lang="en-US"/>
          </a:p>
        </p:txBody>
      </p:sp>
      <p:pic>
        <p:nvPicPr>
          <p:cNvPr id="11" name="Graphic 10">
            <a:extLst>
              <a:ext uri="{FF2B5EF4-FFF2-40B4-BE49-F238E27FC236}">
                <a16:creationId xmlns:a16="http://schemas.microsoft.com/office/drawing/2014/main" id="{6721F072-C738-5AF6-E7A7-04B8E28B5D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91325" y="2009184"/>
            <a:ext cx="4933543" cy="3968284"/>
          </a:xfrm>
          <a:prstGeom prst="rect">
            <a:avLst/>
          </a:prstGeom>
        </p:spPr>
      </p:pic>
      <p:pic>
        <p:nvPicPr>
          <p:cNvPr id="13" name="Picture 12">
            <a:extLst>
              <a:ext uri="{FF2B5EF4-FFF2-40B4-BE49-F238E27FC236}">
                <a16:creationId xmlns:a16="http://schemas.microsoft.com/office/drawing/2014/main" id="{9D9A2196-0E83-E2CA-8D4F-FD385C6EA179}"/>
              </a:ext>
            </a:extLst>
          </p:cNvPr>
          <p:cNvPicPr>
            <a:picLocks noChangeAspect="1"/>
          </p:cNvPicPr>
          <p:nvPr/>
        </p:nvPicPr>
        <p:blipFill>
          <a:blip r:embed="rId4"/>
          <a:stretch>
            <a:fillRect/>
          </a:stretch>
        </p:blipFill>
        <p:spPr>
          <a:xfrm>
            <a:off x="983083" y="4730326"/>
            <a:ext cx="5693837" cy="1138768"/>
          </a:xfrm>
          <a:prstGeom prst="rect">
            <a:avLst/>
          </a:prstGeom>
        </p:spPr>
      </p:pic>
      <p:sp>
        <p:nvSpPr>
          <p:cNvPr id="14" name="TextBox 13">
            <a:extLst>
              <a:ext uri="{FF2B5EF4-FFF2-40B4-BE49-F238E27FC236}">
                <a16:creationId xmlns:a16="http://schemas.microsoft.com/office/drawing/2014/main" id="{B0CE3418-77F1-A82E-B827-2389D91F1CFC}"/>
              </a:ext>
            </a:extLst>
          </p:cNvPr>
          <p:cNvSpPr txBox="1"/>
          <p:nvPr/>
        </p:nvSpPr>
        <p:spPr>
          <a:xfrm>
            <a:off x="944984" y="6002418"/>
            <a:ext cx="5846341" cy="276999"/>
          </a:xfrm>
          <a:prstGeom prst="rect">
            <a:avLst/>
          </a:prstGeom>
          <a:noFill/>
        </p:spPr>
        <p:txBody>
          <a:bodyPr wrap="square" rtlCol="0">
            <a:spAutoFit/>
          </a:bodyPr>
          <a:lstStyle/>
          <a:p>
            <a:r>
              <a:rPr lang="en-US" sz="1200" dirty="0"/>
              <a:t>(you can in principle combine two </a:t>
            </a:r>
            <a:r>
              <a:rPr lang="en-US" sz="1200" dirty="0">
                <a:solidFill>
                  <a:srgbClr val="0070C0"/>
                </a:solidFill>
                <a:latin typeface="Consolas" panose="020B0609020204030204" pitchFamily="49" charset="0"/>
              </a:rPr>
              <a:t>StitchedSpectrum</a:t>
            </a:r>
            <a:r>
              <a:rPr lang="en-US" sz="1200" dirty="0"/>
              <a:t> objects too, but that is untested!)</a:t>
            </a:r>
          </a:p>
        </p:txBody>
      </p:sp>
    </p:spTree>
    <p:extLst>
      <p:ext uri="{BB962C8B-B14F-4D97-AF65-F5344CB8AC3E}">
        <p14:creationId xmlns:p14="http://schemas.microsoft.com/office/powerpoint/2010/main" val="2301645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C2D2-75B3-6DE4-C3D9-5E7DCDEB5402}"/>
              </a:ext>
            </a:extLst>
          </p:cNvPr>
          <p:cNvSpPr>
            <a:spLocks noGrp="1"/>
          </p:cNvSpPr>
          <p:nvPr>
            <p:ph type="title"/>
          </p:nvPr>
        </p:nvSpPr>
        <p:spPr/>
        <p:txBody>
          <a:bodyPr/>
          <a:lstStyle/>
          <a:p>
            <a:r>
              <a:rPr lang="en-US" dirty="0"/>
              <a:t>Changes made when making a </a:t>
            </a:r>
            <a:r>
              <a:rPr lang="en-US" dirty="0">
                <a:solidFill>
                  <a:srgbClr val="0070C0"/>
                </a:solidFill>
                <a:latin typeface="Consolas" panose="020B0609020204030204" pitchFamily="49" charset="0"/>
              </a:rPr>
              <a:t>StitchedSpectrum</a:t>
            </a:r>
          </a:p>
        </p:txBody>
      </p:sp>
      <p:sp>
        <p:nvSpPr>
          <p:cNvPr id="4" name="Slide Number Placeholder 3">
            <a:extLst>
              <a:ext uri="{FF2B5EF4-FFF2-40B4-BE49-F238E27FC236}">
                <a16:creationId xmlns:a16="http://schemas.microsoft.com/office/drawing/2014/main" id="{E56AD312-0CE1-ACD3-51DE-ABAB80D31F2F}"/>
              </a:ext>
            </a:extLst>
          </p:cNvPr>
          <p:cNvSpPr>
            <a:spLocks noGrp="1"/>
          </p:cNvSpPr>
          <p:nvPr>
            <p:ph type="sldNum" sz="quarter" idx="12"/>
          </p:nvPr>
        </p:nvSpPr>
        <p:spPr/>
        <p:txBody>
          <a:bodyPr/>
          <a:lstStyle/>
          <a:p>
            <a:fld id="{F89B0C83-2883-488E-9581-F4717ACA00A7}" type="slidenum">
              <a:rPr lang="en-US" smtClean="0"/>
              <a:t>19</a:t>
            </a:fld>
            <a:endParaRPr lang="en-US"/>
          </a:p>
        </p:txBody>
      </p:sp>
      <p:pic>
        <p:nvPicPr>
          <p:cNvPr id="5" name="Graphic 4">
            <a:extLst>
              <a:ext uri="{FF2B5EF4-FFF2-40B4-BE49-F238E27FC236}">
                <a16:creationId xmlns:a16="http://schemas.microsoft.com/office/drawing/2014/main" id="{C74493CC-40DA-0649-EB7D-D0B5BDAF7D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804" y="3076574"/>
            <a:ext cx="3978876" cy="3200400"/>
          </a:xfrm>
          <a:prstGeom prst="rect">
            <a:avLst/>
          </a:prstGeom>
        </p:spPr>
      </p:pic>
      <p:pic>
        <p:nvPicPr>
          <p:cNvPr id="6" name="Content Placeholder 6">
            <a:extLst>
              <a:ext uri="{FF2B5EF4-FFF2-40B4-BE49-F238E27FC236}">
                <a16:creationId xmlns:a16="http://schemas.microsoft.com/office/drawing/2014/main" id="{413826BB-9B0A-3CEB-1B15-0892BCB002CE}"/>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36322" y="3076574"/>
            <a:ext cx="3978875" cy="3200400"/>
          </a:xfrm>
        </p:spPr>
      </p:pic>
      <p:cxnSp>
        <p:nvCxnSpPr>
          <p:cNvPr id="8" name="Straight Arrow Connector 7">
            <a:extLst>
              <a:ext uri="{FF2B5EF4-FFF2-40B4-BE49-F238E27FC236}">
                <a16:creationId xmlns:a16="http://schemas.microsoft.com/office/drawing/2014/main" id="{0E55F934-5B79-480F-5A12-9AA97ABBC566}"/>
              </a:ext>
            </a:extLst>
          </p:cNvPr>
          <p:cNvCxnSpPr/>
          <p:nvPr/>
        </p:nvCxnSpPr>
        <p:spPr>
          <a:xfrm>
            <a:off x="5295900" y="4676774"/>
            <a:ext cx="1371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297D47C-FECD-832D-D4AD-D64386FA90E8}"/>
              </a:ext>
            </a:extLst>
          </p:cNvPr>
          <p:cNvSpPr txBox="1"/>
          <p:nvPr/>
        </p:nvSpPr>
        <p:spPr>
          <a:xfrm>
            <a:off x="1238250" y="1971675"/>
            <a:ext cx="9829800" cy="923330"/>
          </a:xfrm>
          <a:prstGeom prst="rect">
            <a:avLst/>
          </a:prstGeom>
          <a:noFill/>
        </p:spPr>
        <p:txBody>
          <a:bodyPr wrap="square" rtlCol="0">
            <a:spAutoFit/>
          </a:bodyPr>
          <a:lstStyle/>
          <a:p>
            <a:r>
              <a:rPr lang="en-US" dirty="0"/>
              <a:t>The color of the first </a:t>
            </a:r>
            <a:r>
              <a:rPr lang="en-US" dirty="0">
                <a:solidFill>
                  <a:srgbClr val="0070C0"/>
                </a:solidFill>
                <a:latin typeface="Consolas" panose="020B0609020204030204" pitchFamily="49" charset="0"/>
              </a:rPr>
              <a:t>Spectrum</a:t>
            </a:r>
            <a:r>
              <a:rPr lang="en-US" dirty="0"/>
              <a:t> is carried forward. The names are hyphenated. These can be changed afterwards with the </a:t>
            </a:r>
            <a:r>
              <a:rPr lang="en-US" dirty="0" err="1">
                <a:solidFill>
                  <a:srgbClr val="0070C0"/>
                </a:solidFill>
              </a:rPr>
              <a:t>change_name</a:t>
            </a:r>
            <a:r>
              <a:rPr lang="en-US" dirty="0">
                <a:solidFill>
                  <a:srgbClr val="0070C0"/>
                </a:solidFill>
              </a:rPr>
              <a:t>() </a:t>
            </a:r>
            <a:r>
              <a:rPr lang="en-US" dirty="0"/>
              <a:t>and </a:t>
            </a:r>
            <a:r>
              <a:rPr lang="en-US" dirty="0" err="1">
                <a:solidFill>
                  <a:srgbClr val="0070C0"/>
                </a:solidFill>
              </a:rPr>
              <a:t>change_color</a:t>
            </a:r>
            <a:r>
              <a:rPr lang="en-US" dirty="0">
                <a:solidFill>
                  <a:srgbClr val="0070C0"/>
                </a:solidFill>
              </a:rPr>
              <a:t>() </a:t>
            </a:r>
            <a:r>
              <a:rPr lang="en-US" dirty="0"/>
              <a:t>methods if desired, just like a regular </a:t>
            </a:r>
            <a:r>
              <a:rPr lang="en-US" dirty="0">
                <a:solidFill>
                  <a:srgbClr val="0070C0"/>
                </a:solidFill>
                <a:latin typeface="Consolas" panose="020B0609020204030204" pitchFamily="49" charset="0"/>
              </a:rPr>
              <a:t>Spectrum</a:t>
            </a:r>
            <a:r>
              <a:rPr lang="en-US" dirty="0"/>
              <a:t> object.</a:t>
            </a:r>
          </a:p>
        </p:txBody>
      </p:sp>
    </p:spTree>
    <p:extLst>
      <p:ext uri="{BB962C8B-B14F-4D97-AF65-F5344CB8AC3E}">
        <p14:creationId xmlns:p14="http://schemas.microsoft.com/office/powerpoint/2010/main" val="1245296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5511-9BC5-605A-DE55-506E28A899F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3275C-6D58-C491-A563-805264AFC087}"/>
              </a:ext>
            </a:extLst>
          </p:cNvPr>
          <p:cNvSpPr>
            <a:spLocks noGrp="1"/>
          </p:cNvSpPr>
          <p:nvPr>
            <p:ph idx="1"/>
          </p:nvPr>
        </p:nvSpPr>
        <p:spPr/>
        <p:txBody>
          <a:bodyPr/>
          <a:lstStyle/>
          <a:p>
            <a:r>
              <a:rPr lang="en-US" dirty="0"/>
              <a:t>High-Level Overview</a:t>
            </a:r>
          </a:p>
          <a:p>
            <a:r>
              <a:rPr lang="en-US" dirty="0"/>
              <a:t>Motivation</a:t>
            </a:r>
          </a:p>
          <a:p>
            <a:r>
              <a:rPr lang="en-US" dirty="0"/>
              <a:t>Definitions</a:t>
            </a:r>
          </a:p>
          <a:p>
            <a:r>
              <a:rPr lang="en-US" dirty="0"/>
              <a:t>Examples</a:t>
            </a:r>
          </a:p>
          <a:p>
            <a:r>
              <a:rPr lang="en-US" dirty="0"/>
              <a:t>Object-Based Approach</a:t>
            </a:r>
          </a:p>
          <a:p>
            <a:pPr lvl="1"/>
            <a:r>
              <a:rPr lang="en-US" dirty="0" err="1"/>
              <a:t>SingleScan</a:t>
            </a:r>
            <a:r>
              <a:rPr lang="en-US" dirty="0"/>
              <a:t> class</a:t>
            </a:r>
          </a:p>
          <a:p>
            <a:pPr lvl="1"/>
            <a:r>
              <a:rPr lang="en-US" dirty="0"/>
              <a:t>Spectrum class</a:t>
            </a:r>
          </a:p>
          <a:p>
            <a:pPr lvl="1"/>
            <a:r>
              <a:rPr lang="en-US" dirty="0"/>
              <a:t>StitchedSpectrum class</a:t>
            </a:r>
          </a:p>
          <a:p>
            <a:r>
              <a:rPr lang="en-US" dirty="0"/>
              <a:t>Plotting Methods</a:t>
            </a:r>
          </a:p>
          <a:p>
            <a:r>
              <a:rPr lang="en-US" dirty="0"/>
              <a:t>Fitting Functions</a:t>
            </a:r>
          </a:p>
          <a:p>
            <a:endParaRPr lang="en-US" dirty="0"/>
          </a:p>
        </p:txBody>
      </p:sp>
      <p:sp>
        <p:nvSpPr>
          <p:cNvPr id="4" name="Slide Number Placeholder 3">
            <a:extLst>
              <a:ext uri="{FF2B5EF4-FFF2-40B4-BE49-F238E27FC236}">
                <a16:creationId xmlns:a16="http://schemas.microsoft.com/office/drawing/2014/main" id="{7C7E572F-D42C-D4AB-4D28-E421B75934F8}"/>
              </a:ext>
            </a:extLst>
          </p:cNvPr>
          <p:cNvSpPr>
            <a:spLocks noGrp="1"/>
          </p:cNvSpPr>
          <p:nvPr>
            <p:ph type="sldNum" sz="quarter" idx="12"/>
          </p:nvPr>
        </p:nvSpPr>
        <p:spPr/>
        <p:txBody>
          <a:bodyPr/>
          <a:lstStyle/>
          <a:p>
            <a:fld id="{F89B0C83-2883-488E-9581-F4717ACA00A7}" type="slidenum">
              <a:rPr lang="en-US" smtClean="0"/>
              <a:t>2</a:t>
            </a:fld>
            <a:endParaRPr lang="en-US"/>
          </a:p>
        </p:txBody>
      </p:sp>
    </p:spTree>
    <p:extLst>
      <p:ext uri="{BB962C8B-B14F-4D97-AF65-F5344CB8AC3E}">
        <p14:creationId xmlns:p14="http://schemas.microsoft.com/office/powerpoint/2010/main" val="706209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9065-4F98-8182-409A-6009E7106660}"/>
              </a:ext>
            </a:extLst>
          </p:cNvPr>
          <p:cNvSpPr>
            <a:spLocks noGrp="1"/>
          </p:cNvSpPr>
          <p:nvPr>
            <p:ph type="title"/>
          </p:nvPr>
        </p:nvSpPr>
        <p:spPr/>
        <p:txBody>
          <a:bodyPr/>
          <a:lstStyle/>
          <a:p>
            <a:r>
              <a:rPr lang="en-US" dirty="0"/>
              <a:t>Example – Changing Names</a:t>
            </a:r>
          </a:p>
        </p:txBody>
      </p:sp>
      <p:sp>
        <p:nvSpPr>
          <p:cNvPr id="3" name="Content Placeholder 2">
            <a:extLst>
              <a:ext uri="{FF2B5EF4-FFF2-40B4-BE49-F238E27FC236}">
                <a16:creationId xmlns:a16="http://schemas.microsoft.com/office/drawing/2014/main" id="{FBC881A4-786D-7FAB-53CC-BB8104F6B51C}"/>
              </a:ext>
            </a:extLst>
          </p:cNvPr>
          <p:cNvSpPr>
            <a:spLocks noGrp="1"/>
          </p:cNvSpPr>
          <p:nvPr>
            <p:ph idx="1"/>
          </p:nvPr>
        </p:nvSpPr>
        <p:spPr>
          <a:xfrm>
            <a:off x="1097280" y="1845734"/>
            <a:ext cx="4998720" cy="4023360"/>
          </a:xfrm>
        </p:spPr>
        <p:txBody>
          <a:bodyPr/>
          <a:lstStyle/>
          <a:p>
            <a:r>
              <a:rPr lang="en-US" dirty="0"/>
              <a:t>Names are changed with the </a:t>
            </a:r>
            <a:r>
              <a:rPr lang="en-US" dirty="0" err="1">
                <a:solidFill>
                  <a:srgbClr val="0070C0"/>
                </a:solidFill>
                <a:latin typeface="Consolas" panose="020B0609020204030204" pitchFamily="49" charset="0"/>
              </a:rPr>
              <a:t>change_name</a:t>
            </a:r>
            <a:r>
              <a:rPr lang="en-US" dirty="0">
                <a:solidFill>
                  <a:srgbClr val="0070C0"/>
                </a:solidFill>
                <a:latin typeface="Consolas" panose="020B0609020204030204" pitchFamily="49" charset="0"/>
              </a:rPr>
              <a:t>() </a:t>
            </a:r>
            <a:r>
              <a:rPr lang="en-US" dirty="0"/>
              <a:t>function</a:t>
            </a:r>
          </a:p>
        </p:txBody>
      </p:sp>
      <p:sp>
        <p:nvSpPr>
          <p:cNvPr id="4" name="Slide Number Placeholder 3">
            <a:extLst>
              <a:ext uri="{FF2B5EF4-FFF2-40B4-BE49-F238E27FC236}">
                <a16:creationId xmlns:a16="http://schemas.microsoft.com/office/drawing/2014/main" id="{B68D07BA-3875-6B13-FB5D-7221E73C16FB}"/>
              </a:ext>
            </a:extLst>
          </p:cNvPr>
          <p:cNvSpPr>
            <a:spLocks noGrp="1"/>
          </p:cNvSpPr>
          <p:nvPr>
            <p:ph type="sldNum" sz="quarter" idx="12"/>
          </p:nvPr>
        </p:nvSpPr>
        <p:spPr/>
        <p:txBody>
          <a:bodyPr/>
          <a:lstStyle/>
          <a:p>
            <a:fld id="{F89B0C83-2883-488E-9581-F4717ACA00A7}" type="slidenum">
              <a:rPr lang="en-US" smtClean="0"/>
              <a:t>20</a:t>
            </a:fld>
            <a:endParaRPr lang="en-US"/>
          </a:p>
        </p:txBody>
      </p:sp>
      <p:pic>
        <p:nvPicPr>
          <p:cNvPr id="6" name="Graphic 5">
            <a:extLst>
              <a:ext uri="{FF2B5EF4-FFF2-40B4-BE49-F238E27FC236}">
                <a16:creationId xmlns:a16="http://schemas.microsoft.com/office/drawing/2014/main" id="{2AA599CC-CFCA-9C1A-C576-F03D684E1A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259" y="1845734"/>
            <a:ext cx="5301833" cy="4264518"/>
          </a:xfrm>
          <a:prstGeom prst="rect">
            <a:avLst/>
          </a:prstGeom>
        </p:spPr>
      </p:pic>
      <p:pic>
        <p:nvPicPr>
          <p:cNvPr id="8" name="Picture 7">
            <a:extLst>
              <a:ext uri="{FF2B5EF4-FFF2-40B4-BE49-F238E27FC236}">
                <a16:creationId xmlns:a16="http://schemas.microsoft.com/office/drawing/2014/main" id="{5D09DBEF-BED8-912B-95DE-5462E4733574}"/>
              </a:ext>
            </a:extLst>
          </p:cNvPr>
          <p:cNvPicPr>
            <a:picLocks noChangeAspect="1"/>
          </p:cNvPicPr>
          <p:nvPr/>
        </p:nvPicPr>
        <p:blipFill>
          <a:blip r:embed="rId4"/>
          <a:stretch>
            <a:fillRect/>
          </a:stretch>
        </p:blipFill>
        <p:spPr>
          <a:xfrm>
            <a:off x="547908" y="3605525"/>
            <a:ext cx="5444283" cy="1049032"/>
          </a:xfrm>
          <a:prstGeom prst="rect">
            <a:avLst/>
          </a:prstGeom>
        </p:spPr>
      </p:pic>
    </p:spTree>
    <p:extLst>
      <p:ext uri="{BB962C8B-B14F-4D97-AF65-F5344CB8AC3E}">
        <p14:creationId xmlns:p14="http://schemas.microsoft.com/office/powerpoint/2010/main" val="17470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0790-4110-36BF-25E6-CECB407D0BFC}"/>
              </a:ext>
            </a:extLst>
          </p:cNvPr>
          <p:cNvSpPr>
            <a:spLocks noGrp="1"/>
          </p:cNvSpPr>
          <p:nvPr>
            <p:ph type="title"/>
          </p:nvPr>
        </p:nvSpPr>
        <p:spPr/>
        <p:txBody>
          <a:bodyPr/>
          <a:lstStyle/>
          <a:p>
            <a:r>
              <a:rPr lang="en-US" dirty="0"/>
              <a:t>Example - Changing Colors</a:t>
            </a:r>
          </a:p>
        </p:txBody>
      </p:sp>
      <p:sp>
        <p:nvSpPr>
          <p:cNvPr id="3" name="Content Placeholder 2">
            <a:extLst>
              <a:ext uri="{FF2B5EF4-FFF2-40B4-BE49-F238E27FC236}">
                <a16:creationId xmlns:a16="http://schemas.microsoft.com/office/drawing/2014/main" id="{1BDAF386-D4BA-6432-751E-ACBE28F5637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CB20300-BB4B-84BF-ABCB-CCBAB3E97EF6}"/>
              </a:ext>
            </a:extLst>
          </p:cNvPr>
          <p:cNvSpPr>
            <a:spLocks noGrp="1"/>
          </p:cNvSpPr>
          <p:nvPr>
            <p:ph type="sldNum" sz="quarter" idx="12"/>
          </p:nvPr>
        </p:nvSpPr>
        <p:spPr/>
        <p:txBody>
          <a:bodyPr/>
          <a:lstStyle/>
          <a:p>
            <a:fld id="{F89B0C83-2883-488E-9581-F4717ACA00A7}" type="slidenum">
              <a:rPr lang="en-US" smtClean="0"/>
              <a:t>21</a:t>
            </a:fld>
            <a:endParaRPr lang="en-US"/>
          </a:p>
        </p:txBody>
      </p:sp>
    </p:spTree>
    <p:extLst>
      <p:ext uri="{BB962C8B-B14F-4D97-AF65-F5344CB8AC3E}">
        <p14:creationId xmlns:p14="http://schemas.microsoft.com/office/powerpoint/2010/main" val="1071720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F1D6A-8582-6158-31EF-E000B9584FD4}"/>
              </a:ext>
            </a:extLst>
          </p:cNvPr>
          <p:cNvSpPr>
            <a:spLocks noGrp="1"/>
          </p:cNvSpPr>
          <p:nvPr>
            <p:ph type="title"/>
          </p:nvPr>
        </p:nvSpPr>
        <p:spPr/>
        <p:txBody>
          <a:bodyPr/>
          <a:lstStyle/>
          <a:p>
            <a:r>
              <a:rPr lang="en-US" dirty="0"/>
              <a:t>Example – Fitting Data with Gaussians</a:t>
            </a:r>
          </a:p>
        </p:txBody>
      </p:sp>
      <p:sp>
        <p:nvSpPr>
          <p:cNvPr id="3" name="Content Placeholder 2">
            <a:extLst>
              <a:ext uri="{FF2B5EF4-FFF2-40B4-BE49-F238E27FC236}">
                <a16:creationId xmlns:a16="http://schemas.microsoft.com/office/drawing/2014/main" id="{BF4CD37F-B36D-225F-EC7E-33F31CF7E34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E0006CB-EB56-0553-EBFA-73F27549BB73}"/>
              </a:ext>
            </a:extLst>
          </p:cNvPr>
          <p:cNvSpPr>
            <a:spLocks noGrp="1"/>
          </p:cNvSpPr>
          <p:nvPr>
            <p:ph type="sldNum" sz="quarter" idx="12"/>
          </p:nvPr>
        </p:nvSpPr>
        <p:spPr/>
        <p:txBody>
          <a:bodyPr/>
          <a:lstStyle/>
          <a:p>
            <a:fld id="{F89B0C83-2883-488E-9581-F4717ACA00A7}" type="slidenum">
              <a:rPr lang="en-US" smtClean="0"/>
              <a:t>22</a:t>
            </a:fld>
            <a:endParaRPr lang="en-US"/>
          </a:p>
        </p:txBody>
      </p:sp>
    </p:spTree>
    <p:extLst>
      <p:ext uri="{BB962C8B-B14F-4D97-AF65-F5344CB8AC3E}">
        <p14:creationId xmlns:p14="http://schemas.microsoft.com/office/powerpoint/2010/main" val="2271306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6CAA-BB05-CC23-EA56-0B1476F6AADE}"/>
              </a:ext>
            </a:extLst>
          </p:cNvPr>
          <p:cNvSpPr>
            <a:spLocks noGrp="1"/>
          </p:cNvSpPr>
          <p:nvPr>
            <p:ph type="title"/>
          </p:nvPr>
        </p:nvSpPr>
        <p:spPr/>
        <p:txBody>
          <a:bodyPr/>
          <a:lstStyle/>
          <a:p>
            <a:r>
              <a:rPr lang="en-US" dirty="0"/>
              <a:t>Example – Fitting Data with Anything</a:t>
            </a:r>
          </a:p>
        </p:txBody>
      </p:sp>
      <p:sp>
        <p:nvSpPr>
          <p:cNvPr id="3" name="Content Placeholder 2">
            <a:extLst>
              <a:ext uri="{FF2B5EF4-FFF2-40B4-BE49-F238E27FC236}">
                <a16:creationId xmlns:a16="http://schemas.microsoft.com/office/drawing/2014/main" id="{D698432B-6549-6176-8B0F-A6E2D9311DD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6DA851C-6BD1-2AAA-6C66-6C9AD3D25240}"/>
              </a:ext>
            </a:extLst>
          </p:cNvPr>
          <p:cNvSpPr>
            <a:spLocks noGrp="1"/>
          </p:cNvSpPr>
          <p:nvPr>
            <p:ph type="sldNum" sz="quarter" idx="12"/>
          </p:nvPr>
        </p:nvSpPr>
        <p:spPr/>
        <p:txBody>
          <a:bodyPr/>
          <a:lstStyle/>
          <a:p>
            <a:fld id="{F89B0C83-2883-488E-9581-F4717ACA00A7}" type="slidenum">
              <a:rPr lang="en-US" smtClean="0"/>
              <a:t>23</a:t>
            </a:fld>
            <a:endParaRPr lang="en-US"/>
          </a:p>
        </p:txBody>
      </p:sp>
    </p:spTree>
    <p:extLst>
      <p:ext uri="{BB962C8B-B14F-4D97-AF65-F5344CB8AC3E}">
        <p14:creationId xmlns:p14="http://schemas.microsoft.com/office/powerpoint/2010/main" val="423001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8178-6A18-47E0-7B69-AE8EB3FFACBA}"/>
              </a:ext>
            </a:extLst>
          </p:cNvPr>
          <p:cNvSpPr>
            <a:spLocks noGrp="1"/>
          </p:cNvSpPr>
          <p:nvPr>
            <p:ph type="title"/>
          </p:nvPr>
        </p:nvSpPr>
        <p:spPr/>
        <p:txBody>
          <a:bodyPr/>
          <a:lstStyle/>
          <a:p>
            <a:r>
              <a:rPr lang="en-US" dirty="0"/>
              <a:t>Example – Extracting Fit Information</a:t>
            </a:r>
          </a:p>
        </p:txBody>
      </p:sp>
      <p:sp>
        <p:nvSpPr>
          <p:cNvPr id="3" name="Content Placeholder 2">
            <a:extLst>
              <a:ext uri="{FF2B5EF4-FFF2-40B4-BE49-F238E27FC236}">
                <a16:creationId xmlns:a16="http://schemas.microsoft.com/office/drawing/2014/main" id="{D14E4E1D-8495-B77D-003A-540D6F5F6C3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DD71D23-0BA4-CA62-F66E-A1F0F06A7EEC}"/>
              </a:ext>
            </a:extLst>
          </p:cNvPr>
          <p:cNvSpPr>
            <a:spLocks noGrp="1"/>
          </p:cNvSpPr>
          <p:nvPr>
            <p:ph type="sldNum" sz="quarter" idx="12"/>
          </p:nvPr>
        </p:nvSpPr>
        <p:spPr/>
        <p:txBody>
          <a:bodyPr/>
          <a:lstStyle/>
          <a:p>
            <a:fld id="{F89B0C83-2883-488E-9581-F4717ACA00A7}" type="slidenum">
              <a:rPr lang="en-US" smtClean="0"/>
              <a:t>24</a:t>
            </a:fld>
            <a:endParaRPr lang="en-US"/>
          </a:p>
        </p:txBody>
      </p:sp>
    </p:spTree>
    <p:extLst>
      <p:ext uri="{BB962C8B-B14F-4D97-AF65-F5344CB8AC3E}">
        <p14:creationId xmlns:p14="http://schemas.microsoft.com/office/powerpoint/2010/main" val="1729211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A8FB-59E0-F42D-1554-AD1550EAABB8}"/>
              </a:ext>
            </a:extLst>
          </p:cNvPr>
          <p:cNvSpPr>
            <a:spLocks noGrp="1"/>
          </p:cNvSpPr>
          <p:nvPr>
            <p:ph type="title"/>
          </p:nvPr>
        </p:nvSpPr>
        <p:spPr/>
        <p:txBody>
          <a:bodyPr/>
          <a:lstStyle/>
          <a:p>
            <a:r>
              <a:rPr lang="en-US" dirty="0"/>
              <a:t>Example – Exporting Data</a:t>
            </a:r>
          </a:p>
        </p:txBody>
      </p:sp>
      <p:sp>
        <p:nvSpPr>
          <p:cNvPr id="3" name="Content Placeholder 2">
            <a:extLst>
              <a:ext uri="{FF2B5EF4-FFF2-40B4-BE49-F238E27FC236}">
                <a16:creationId xmlns:a16="http://schemas.microsoft.com/office/drawing/2014/main" id="{E2FD1E79-929E-ACC2-8C4C-ABCF789FBB3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A4795E1-93F7-4580-3AE3-B75BE3D65AE6}"/>
              </a:ext>
            </a:extLst>
          </p:cNvPr>
          <p:cNvSpPr>
            <a:spLocks noGrp="1"/>
          </p:cNvSpPr>
          <p:nvPr>
            <p:ph type="sldNum" sz="quarter" idx="12"/>
          </p:nvPr>
        </p:nvSpPr>
        <p:spPr/>
        <p:txBody>
          <a:bodyPr/>
          <a:lstStyle/>
          <a:p>
            <a:fld id="{F89B0C83-2883-488E-9581-F4717ACA00A7}" type="slidenum">
              <a:rPr lang="en-US" smtClean="0"/>
              <a:t>25</a:t>
            </a:fld>
            <a:endParaRPr lang="en-US"/>
          </a:p>
        </p:txBody>
      </p:sp>
    </p:spTree>
    <p:extLst>
      <p:ext uri="{BB962C8B-B14F-4D97-AF65-F5344CB8AC3E}">
        <p14:creationId xmlns:p14="http://schemas.microsoft.com/office/powerpoint/2010/main" val="698220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9EA17-C53D-ABE2-61F9-D549943FE238}"/>
              </a:ext>
            </a:extLst>
          </p:cNvPr>
          <p:cNvSpPr>
            <a:spLocks noGrp="1"/>
          </p:cNvSpPr>
          <p:nvPr>
            <p:ph type="title"/>
          </p:nvPr>
        </p:nvSpPr>
        <p:spPr/>
        <p:txBody>
          <a:bodyPr/>
          <a:lstStyle/>
          <a:p>
            <a:r>
              <a:rPr lang="en-US" dirty="0"/>
              <a:t>Programming Details</a:t>
            </a:r>
          </a:p>
        </p:txBody>
      </p:sp>
      <p:sp>
        <p:nvSpPr>
          <p:cNvPr id="5" name="Text Placeholder 4">
            <a:extLst>
              <a:ext uri="{FF2B5EF4-FFF2-40B4-BE49-F238E27FC236}">
                <a16:creationId xmlns:a16="http://schemas.microsoft.com/office/drawing/2014/main" id="{59769E87-0AB6-D480-F74F-619D4BE818B9}"/>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BF8FCDF4-E5AB-658A-6A67-9D00E9DC88F9}"/>
              </a:ext>
            </a:extLst>
          </p:cNvPr>
          <p:cNvSpPr>
            <a:spLocks noGrp="1"/>
          </p:cNvSpPr>
          <p:nvPr>
            <p:ph type="sldNum" sz="quarter" idx="12"/>
          </p:nvPr>
        </p:nvSpPr>
        <p:spPr/>
        <p:txBody>
          <a:bodyPr/>
          <a:lstStyle/>
          <a:p>
            <a:fld id="{F89B0C83-2883-488E-9581-F4717ACA00A7}" type="slidenum">
              <a:rPr lang="en-US" smtClean="0"/>
              <a:t>26</a:t>
            </a:fld>
            <a:endParaRPr lang="en-US"/>
          </a:p>
        </p:txBody>
      </p:sp>
    </p:spTree>
    <p:extLst>
      <p:ext uri="{BB962C8B-B14F-4D97-AF65-F5344CB8AC3E}">
        <p14:creationId xmlns:p14="http://schemas.microsoft.com/office/powerpoint/2010/main" val="1455557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8E67-F8D7-8ADD-D2C8-7E50C5AED34C}"/>
              </a:ext>
            </a:extLst>
          </p:cNvPr>
          <p:cNvSpPr>
            <a:spLocks noGrp="1"/>
          </p:cNvSpPr>
          <p:nvPr>
            <p:ph type="title"/>
          </p:nvPr>
        </p:nvSpPr>
        <p:spPr/>
        <p:txBody>
          <a:bodyPr/>
          <a:lstStyle/>
          <a:p>
            <a:r>
              <a:rPr lang="en-US" dirty="0"/>
              <a:t>Object-Oriented Approach</a:t>
            </a:r>
          </a:p>
        </p:txBody>
      </p:sp>
      <p:sp>
        <p:nvSpPr>
          <p:cNvPr id="3" name="Content Placeholder 2">
            <a:extLst>
              <a:ext uri="{FF2B5EF4-FFF2-40B4-BE49-F238E27FC236}">
                <a16:creationId xmlns:a16="http://schemas.microsoft.com/office/drawing/2014/main" id="{AB40F800-5F1E-DA75-BE1D-B9BB0732F5B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363614E-FFC9-8CC0-8CBC-01315EA7BFD8}"/>
              </a:ext>
            </a:extLst>
          </p:cNvPr>
          <p:cNvSpPr>
            <a:spLocks noGrp="1"/>
          </p:cNvSpPr>
          <p:nvPr>
            <p:ph type="sldNum" sz="quarter" idx="12"/>
          </p:nvPr>
        </p:nvSpPr>
        <p:spPr/>
        <p:txBody>
          <a:bodyPr/>
          <a:lstStyle/>
          <a:p>
            <a:fld id="{F89B0C83-2883-488E-9581-F4717ACA00A7}" type="slidenum">
              <a:rPr lang="en-US" smtClean="0"/>
              <a:t>27</a:t>
            </a:fld>
            <a:endParaRPr lang="en-US"/>
          </a:p>
        </p:txBody>
      </p:sp>
    </p:spTree>
    <p:extLst>
      <p:ext uri="{BB962C8B-B14F-4D97-AF65-F5344CB8AC3E}">
        <p14:creationId xmlns:p14="http://schemas.microsoft.com/office/powerpoint/2010/main" val="389760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418E4-0DB6-DBFE-7BC2-7180A9BDEE93}"/>
              </a:ext>
            </a:extLst>
          </p:cNvPr>
          <p:cNvSpPr>
            <a:spLocks noGrp="1"/>
          </p:cNvSpPr>
          <p:nvPr>
            <p:ph type="title"/>
          </p:nvPr>
        </p:nvSpPr>
        <p:spPr/>
        <p:txBody>
          <a:bodyPr/>
          <a:lstStyle/>
          <a:p>
            <a:r>
              <a:rPr lang="en-US" dirty="0"/>
              <a:t>Classes</a:t>
            </a:r>
          </a:p>
        </p:txBody>
      </p:sp>
      <p:sp>
        <p:nvSpPr>
          <p:cNvPr id="3" name="Content Placeholder 2">
            <a:extLst>
              <a:ext uri="{FF2B5EF4-FFF2-40B4-BE49-F238E27FC236}">
                <a16:creationId xmlns:a16="http://schemas.microsoft.com/office/drawing/2014/main" id="{D7A3D610-B9AD-43C2-FB35-FF9CDC01763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E8D1C4A-3ABC-B439-59BA-AD665599795D}"/>
              </a:ext>
            </a:extLst>
          </p:cNvPr>
          <p:cNvSpPr>
            <a:spLocks noGrp="1"/>
          </p:cNvSpPr>
          <p:nvPr>
            <p:ph type="sldNum" sz="quarter" idx="12"/>
          </p:nvPr>
        </p:nvSpPr>
        <p:spPr/>
        <p:txBody>
          <a:bodyPr/>
          <a:lstStyle/>
          <a:p>
            <a:fld id="{F89B0C83-2883-488E-9581-F4717ACA00A7}" type="slidenum">
              <a:rPr lang="en-US" smtClean="0"/>
              <a:t>28</a:t>
            </a:fld>
            <a:endParaRPr lang="en-US"/>
          </a:p>
        </p:txBody>
      </p:sp>
    </p:spTree>
    <p:extLst>
      <p:ext uri="{BB962C8B-B14F-4D97-AF65-F5344CB8AC3E}">
        <p14:creationId xmlns:p14="http://schemas.microsoft.com/office/powerpoint/2010/main" val="168273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5EAD-AF79-EC23-1565-8C4E449630AC}"/>
              </a:ext>
            </a:extLst>
          </p:cNvPr>
          <p:cNvSpPr>
            <a:spLocks noGrp="1"/>
          </p:cNvSpPr>
          <p:nvPr>
            <p:ph type="title"/>
          </p:nvPr>
        </p:nvSpPr>
        <p:spPr/>
        <p:txBody>
          <a:bodyPr/>
          <a:lstStyle/>
          <a:p>
            <a:r>
              <a:rPr lang="en-US" dirty="0" err="1">
                <a:latin typeface="Consolas" panose="020B0609020204030204" pitchFamily="49" charset="0"/>
              </a:rPr>
              <a:t>SingleScan</a:t>
            </a:r>
            <a:r>
              <a:rPr lang="en-US" dirty="0"/>
              <a:t> Class</a:t>
            </a:r>
          </a:p>
        </p:txBody>
      </p:sp>
      <p:sp>
        <p:nvSpPr>
          <p:cNvPr id="3" name="Content Placeholder 2">
            <a:extLst>
              <a:ext uri="{FF2B5EF4-FFF2-40B4-BE49-F238E27FC236}">
                <a16:creationId xmlns:a16="http://schemas.microsoft.com/office/drawing/2014/main" id="{B9BFD838-D830-02FB-1906-641E6869CD2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92013A3-C1C2-75AD-E5C2-A9BB7DA4A403}"/>
              </a:ext>
            </a:extLst>
          </p:cNvPr>
          <p:cNvSpPr>
            <a:spLocks noGrp="1"/>
          </p:cNvSpPr>
          <p:nvPr>
            <p:ph type="sldNum" sz="quarter" idx="12"/>
          </p:nvPr>
        </p:nvSpPr>
        <p:spPr/>
        <p:txBody>
          <a:bodyPr/>
          <a:lstStyle/>
          <a:p>
            <a:fld id="{F89B0C83-2883-488E-9581-F4717ACA00A7}" type="slidenum">
              <a:rPr lang="en-US" smtClean="0"/>
              <a:t>29</a:t>
            </a:fld>
            <a:endParaRPr lang="en-US"/>
          </a:p>
        </p:txBody>
      </p:sp>
    </p:spTree>
    <p:extLst>
      <p:ext uri="{BB962C8B-B14F-4D97-AF65-F5344CB8AC3E}">
        <p14:creationId xmlns:p14="http://schemas.microsoft.com/office/powerpoint/2010/main" val="229919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F31F-353D-2415-3443-6B61070382A5}"/>
              </a:ext>
            </a:extLst>
          </p:cNvPr>
          <p:cNvSpPr>
            <a:spLocks noGrp="1"/>
          </p:cNvSpPr>
          <p:nvPr>
            <p:ph type="title"/>
          </p:nvPr>
        </p:nvSpPr>
        <p:spPr/>
        <p:txBody>
          <a:bodyPr/>
          <a:lstStyle/>
          <a:p>
            <a:r>
              <a:rPr lang="en-US" dirty="0"/>
              <a:t>High Level Overview</a:t>
            </a:r>
          </a:p>
        </p:txBody>
      </p:sp>
      <p:sp>
        <p:nvSpPr>
          <p:cNvPr id="3" name="Content Placeholder 2">
            <a:extLst>
              <a:ext uri="{FF2B5EF4-FFF2-40B4-BE49-F238E27FC236}">
                <a16:creationId xmlns:a16="http://schemas.microsoft.com/office/drawing/2014/main" id="{67DF90ED-8376-DEC4-6B5F-288C2B77BD6B}"/>
              </a:ext>
            </a:extLst>
          </p:cNvPr>
          <p:cNvSpPr>
            <a:spLocks noGrp="1"/>
          </p:cNvSpPr>
          <p:nvPr>
            <p:ph idx="1"/>
          </p:nvPr>
        </p:nvSpPr>
        <p:spPr/>
        <p:txBody>
          <a:bodyPr/>
          <a:lstStyle/>
          <a:p>
            <a:r>
              <a:rPr lang="en-US" dirty="0"/>
              <a:t>I have some data: backgrounds and scans</a:t>
            </a:r>
          </a:p>
          <a:p>
            <a:endParaRPr lang="en-US" dirty="0"/>
          </a:p>
          <a:p>
            <a:r>
              <a:rPr lang="en-US" dirty="0"/>
              <a:t>I give the program the data</a:t>
            </a:r>
          </a:p>
          <a:p>
            <a:endParaRPr lang="en-US" dirty="0"/>
          </a:p>
          <a:p>
            <a:r>
              <a:rPr lang="en-US" dirty="0"/>
              <a:t>I tell the program to plot and / or fit the data</a:t>
            </a:r>
          </a:p>
          <a:p>
            <a:endParaRPr lang="en-US" dirty="0"/>
          </a:p>
          <a:p>
            <a:r>
              <a:rPr lang="en-US" dirty="0"/>
              <a:t>I export my plots and / or fitted parameters</a:t>
            </a:r>
          </a:p>
          <a:p>
            <a:endParaRPr lang="en-US" dirty="0"/>
          </a:p>
          <a:p>
            <a:r>
              <a:rPr lang="en-US" dirty="0"/>
              <a:t>I am happy and never sad ever again </a:t>
            </a:r>
            <a:r>
              <a:rPr lang="en-US" dirty="0">
                <a:sym typeface="Wingdings" panose="05000000000000000000" pitchFamily="2" charset="2"/>
              </a:rPr>
              <a:t>:)</a:t>
            </a:r>
            <a:endParaRPr lang="en-US" dirty="0"/>
          </a:p>
        </p:txBody>
      </p:sp>
      <p:sp>
        <p:nvSpPr>
          <p:cNvPr id="4" name="Slide Number Placeholder 3">
            <a:extLst>
              <a:ext uri="{FF2B5EF4-FFF2-40B4-BE49-F238E27FC236}">
                <a16:creationId xmlns:a16="http://schemas.microsoft.com/office/drawing/2014/main" id="{748C89AB-021D-F279-198B-32C2EB24B153}"/>
              </a:ext>
            </a:extLst>
          </p:cNvPr>
          <p:cNvSpPr>
            <a:spLocks noGrp="1"/>
          </p:cNvSpPr>
          <p:nvPr>
            <p:ph type="sldNum" sz="quarter" idx="12"/>
          </p:nvPr>
        </p:nvSpPr>
        <p:spPr/>
        <p:txBody>
          <a:bodyPr/>
          <a:lstStyle/>
          <a:p>
            <a:fld id="{F89B0C83-2883-488E-9581-F4717ACA00A7}" type="slidenum">
              <a:rPr lang="en-US" smtClean="0"/>
              <a:t>3</a:t>
            </a:fld>
            <a:endParaRPr lang="en-US"/>
          </a:p>
        </p:txBody>
      </p:sp>
    </p:spTree>
    <p:extLst>
      <p:ext uri="{BB962C8B-B14F-4D97-AF65-F5344CB8AC3E}">
        <p14:creationId xmlns:p14="http://schemas.microsoft.com/office/powerpoint/2010/main" val="1412217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678F-5AF4-7638-6435-4CCE9A0FF4DB}"/>
              </a:ext>
            </a:extLst>
          </p:cNvPr>
          <p:cNvSpPr>
            <a:spLocks noGrp="1"/>
          </p:cNvSpPr>
          <p:nvPr>
            <p:ph type="title"/>
          </p:nvPr>
        </p:nvSpPr>
        <p:spPr/>
        <p:txBody>
          <a:bodyPr/>
          <a:lstStyle/>
          <a:p>
            <a:r>
              <a:rPr lang="en-US" dirty="0">
                <a:latin typeface="Consolas" panose="020B0609020204030204" pitchFamily="49" charset="0"/>
              </a:rPr>
              <a:t>Spectrum</a:t>
            </a:r>
            <a:r>
              <a:rPr lang="en-US" dirty="0"/>
              <a:t> Class</a:t>
            </a:r>
          </a:p>
        </p:txBody>
      </p:sp>
      <p:sp>
        <p:nvSpPr>
          <p:cNvPr id="3" name="Content Placeholder 2">
            <a:extLst>
              <a:ext uri="{FF2B5EF4-FFF2-40B4-BE49-F238E27FC236}">
                <a16:creationId xmlns:a16="http://schemas.microsoft.com/office/drawing/2014/main" id="{9F04B0BB-1CDC-B4A5-B64F-9EE67DCF41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5C6FE87-793C-7574-CAB4-E9B2A40FFEEF}"/>
              </a:ext>
            </a:extLst>
          </p:cNvPr>
          <p:cNvSpPr>
            <a:spLocks noGrp="1"/>
          </p:cNvSpPr>
          <p:nvPr>
            <p:ph type="sldNum" sz="quarter" idx="12"/>
          </p:nvPr>
        </p:nvSpPr>
        <p:spPr/>
        <p:txBody>
          <a:bodyPr/>
          <a:lstStyle/>
          <a:p>
            <a:fld id="{F89B0C83-2883-488E-9581-F4717ACA00A7}" type="slidenum">
              <a:rPr lang="en-US" smtClean="0"/>
              <a:t>30</a:t>
            </a:fld>
            <a:endParaRPr lang="en-US"/>
          </a:p>
        </p:txBody>
      </p:sp>
    </p:spTree>
    <p:extLst>
      <p:ext uri="{BB962C8B-B14F-4D97-AF65-F5344CB8AC3E}">
        <p14:creationId xmlns:p14="http://schemas.microsoft.com/office/powerpoint/2010/main" val="1214665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8A97-65E9-6726-6470-A5C87E677C14}"/>
              </a:ext>
            </a:extLst>
          </p:cNvPr>
          <p:cNvSpPr>
            <a:spLocks noGrp="1"/>
          </p:cNvSpPr>
          <p:nvPr>
            <p:ph type="title"/>
          </p:nvPr>
        </p:nvSpPr>
        <p:spPr/>
        <p:txBody>
          <a:bodyPr/>
          <a:lstStyle/>
          <a:p>
            <a:r>
              <a:rPr lang="en-US" dirty="0">
                <a:latin typeface="Consolas" panose="020B0609020204030204" pitchFamily="49" charset="0"/>
              </a:rPr>
              <a:t>StitchedSpectrum</a:t>
            </a:r>
            <a:r>
              <a:rPr lang="en-US" dirty="0"/>
              <a:t> Class</a:t>
            </a:r>
          </a:p>
        </p:txBody>
      </p:sp>
      <p:sp>
        <p:nvSpPr>
          <p:cNvPr id="3" name="Content Placeholder 2">
            <a:extLst>
              <a:ext uri="{FF2B5EF4-FFF2-40B4-BE49-F238E27FC236}">
                <a16:creationId xmlns:a16="http://schemas.microsoft.com/office/drawing/2014/main" id="{8515494E-D470-19D5-BC18-20D4E7160EE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6D87A89-7BCA-3609-6E28-8ADDEE60D474}"/>
              </a:ext>
            </a:extLst>
          </p:cNvPr>
          <p:cNvSpPr>
            <a:spLocks noGrp="1"/>
          </p:cNvSpPr>
          <p:nvPr>
            <p:ph type="sldNum" sz="quarter" idx="12"/>
          </p:nvPr>
        </p:nvSpPr>
        <p:spPr/>
        <p:txBody>
          <a:bodyPr/>
          <a:lstStyle/>
          <a:p>
            <a:fld id="{F89B0C83-2883-488E-9581-F4717ACA00A7}" type="slidenum">
              <a:rPr lang="en-US" smtClean="0"/>
              <a:t>31</a:t>
            </a:fld>
            <a:endParaRPr lang="en-US"/>
          </a:p>
        </p:txBody>
      </p:sp>
    </p:spTree>
    <p:extLst>
      <p:ext uri="{BB962C8B-B14F-4D97-AF65-F5344CB8AC3E}">
        <p14:creationId xmlns:p14="http://schemas.microsoft.com/office/powerpoint/2010/main" val="3280693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D787-AC18-F2F6-831E-064E5ECA42AE}"/>
              </a:ext>
            </a:extLst>
          </p:cNvPr>
          <p:cNvSpPr>
            <a:spLocks noGrp="1"/>
          </p:cNvSpPr>
          <p:nvPr>
            <p:ph type="title"/>
          </p:nvPr>
        </p:nvSpPr>
        <p:spPr/>
        <p:txBody>
          <a:bodyPr/>
          <a:lstStyle/>
          <a:p>
            <a:r>
              <a:rPr lang="en-US" dirty="0"/>
              <a:t>The Stitching Algorithm</a:t>
            </a:r>
          </a:p>
        </p:txBody>
      </p:sp>
      <p:sp>
        <p:nvSpPr>
          <p:cNvPr id="3" name="Content Placeholder 2">
            <a:extLst>
              <a:ext uri="{FF2B5EF4-FFF2-40B4-BE49-F238E27FC236}">
                <a16:creationId xmlns:a16="http://schemas.microsoft.com/office/drawing/2014/main" id="{C3E1A66A-05FC-E73B-E60F-1B4668718099}"/>
              </a:ext>
            </a:extLst>
          </p:cNvPr>
          <p:cNvSpPr>
            <a:spLocks noGrp="1"/>
          </p:cNvSpPr>
          <p:nvPr>
            <p:ph idx="1"/>
          </p:nvPr>
        </p:nvSpPr>
        <p:spPr/>
        <p:txBody>
          <a:bodyPr/>
          <a:lstStyle/>
          <a:p>
            <a:r>
              <a:rPr lang="en-US" dirty="0"/>
              <a:t>Stitching is fully automatic and requires no effort on your part</a:t>
            </a:r>
          </a:p>
        </p:txBody>
      </p:sp>
      <p:sp>
        <p:nvSpPr>
          <p:cNvPr id="4" name="Slide Number Placeholder 3">
            <a:extLst>
              <a:ext uri="{FF2B5EF4-FFF2-40B4-BE49-F238E27FC236}">
                <a16:creationId xmlns:a16="http://schemas.microsoft.com/office/drawing/2014/main" id="{C14962C1-489A-9F1D-863D-E73890D36EED}"/>
              </a:ext>
            </a:extLst>
          </p:cNvPr>
          <p:cNvSpPr>
            <a:spLocks noGrp="1"/>
          </p:cNvSpPr>
          <p:nvPr>
            <p:ph type="sldNum" sz="quarter" idx="12"/>
          </p:nvPr>
        </p:nvSpPr>
        <p:spPr/>
        <p:txBody>
          <a:bodyPr/>
          <a:lstStyle/>
          <a:p>
            <a:fld id="{F89B0C83-2883-488E-9581-F4717ACA00A7}" type="slidenum">
              <a:rPr lang="en-US" smtClean="0"/>
              <a:t>32</a:t>
            </a:fld>
            <a:endParaRPr lang="en-US"/>
          </a:p>
        </p:txBody>
      </p:sp>
      <p:pic>
        <p:nvPicPr>
          <p:cNvPr id="5" name="Picture 4">
            <a:extLst>
              <a:ext uri="{FF2B5EF4-FFF2-40B4-BE49-F238E27FC236}">
                <a16:creationId xmlns:a16="http://schemas.microsoft.com/office/drawing/2014/main" id="{1FB2E1F9-E6F0-F5DC-21A0-753626B5F2E6}"/>
              </a:ext>
            </a:extLst>
          </p:cNvPr>
          <p:cNvPicPr>
            <a:picLocks noChangeAspect="1"/>
          </p:cNvPicPr>
          <p:nvPr/>
        </p:nvPicPr>
        <p:blipFill rotWithShape="1">
          <a:blip r:embed="rId2"/>
          <a:srcRect b="74449"/>
          <a:stretch/>
        </p:blipFill>
        <p:spPr>
          <a:xfrm>
            <a:off x="1175792" y="2228607"/>
            <a:ext cx="5910808" cy="314568"/>
          </a:xfrm>
          <a:prstGeom prst="rect">
            <a:avLst/>
          </a:prstGeom>
        </p:spPr>
      </p:pic>
      <p:sp>
        <p:nvSpPr>
          <p:cNvPr id="6" name="TextBox 5">
            <a:extLst>
              <a:ext uri="{FF2B5EF4-FFF2-40B4-BE49-F238E27FC236}">
                <a16:creationId xmlns:a16="http://schemas.microsoft.com/office/drawing/2014/main" id="{81ABF35B-3BFD-DC1E-D6E6-97D26D7F2259}"/>
              </a:ext>
            </a:extLst>
          </p:cNvPr>
          <p:cNvSpPr txBox="1"/>
          <p:nvPr/>
        </p:nvSpPr>
        <p:spPr>
          <a:xfrm>
            <a:off x="1175792" y="2809875"/>
            <a:ext cx="10235158" cy="3139321"/>
          </a:xfrm>
          <a:prstGeom prst="rect">
            <a:avLst/>
          </a:prstGeom>
          <a:noFill/>
        </p:spPr>
        <p:txBody>
          <a:bodyPr wrap="square" rtlCol="0">
            <a:spAutoFit/>
          </a:bodyPr>
          <a:lstStyle/>
          <a:p>
            <a:r>
              <a:rPr lang="en-US" dirty="0"/>
              <a:t>The two </a:t>
            </a:r>
            <a:r>
              <a:rPr lang="en-US" dirty="0">
                <a:solidFill>
                  <a:srgbClr val="0070C0"/>
                </a:solidFill>
                <a:latin typeface="Consolas" panose="020B0609020204030204" pitchFamily="49" charset="0"/>
              </a:rPr>
              <a:t>Spectrum</a:t>
            </a:r>
            <a:r>
              <a:rPr lang="en-US" dirty="0"/>
              <a:t>s being stitched (spec1, spec2) must have some overlap in wavelength data</a:t>
            </a:r>
          </a:p>
          <a:p>
            <a:endParaRPr lang="en-US" dirty="0"/>
          </a:p>
          <a:p>
            <a:r>
              <a:rPr lang="en-US" dirty="0"/>
              <a:t>Creating a StitchedSpectrum object from two Spectrum objects:</a:t>
            </a:r>
          </a:p>
          <a:p>
            <a:pPr marL="800100" lvl="1" indent="-342900">
              <a:buFont typeface="+mj-lt"/>
              <a:buAutoNum type="arabicPeriod"/>
            </a:pPr>
            <a:r>
              <a:rPr lang="en-US" dirty="0"/>
              <a:t>Finds the overlapping region</a:t>
            </a:r>
          </a:p>
          <a:p>
            <a:pPr marL="800100" lvl="1" indent="-342900">
              <a:buFont typeface="+mj-lt"/>
              <a:buAutoNum type="arabicPeriod"/>
            </a:pPr>
            <a:r>
              <a:rPr lang="en-US" dirty="0"/>
              <a:t>Finds the average difference between absorbance values in the overlapping region</a:t>
            </a:r>
          </a:p>
          <a:p>
            <a:pPr marL="800100" lvl="1" indent="-342900">
              <a:buFont typeface="+mj-lt"/>
              <a:buAutoNum type="arabicPeriod"/>
            </a:pPr>
            <a:r>
              <a:rPr lang="en-US" dirty="0"/>
              <a:t>Shifts the second </a:t>
            </a:r>
            <a:r>
              <a:rPr lang="en-US" dirty="0">
                <a:solidFill>
                  <a:srgbClr val="0070C0"/>
                </a:solidFill>
                <a:latin typeface="Consolas" panose="020B0609020204030204" pitchFamily="49" charset="0"/>
              </a:rPr>
              <a:t>Spectrum</a:t>
            </a:r>
            <a:r>
              <a:rPr lang="en-US" dirty="0"/>
              <a:t> by that value. Now the average difference in absorbance values is zero</a:t>
            </a:r>
          </a:p>
          <a:p>
            <a:pPr marL="800100" lvl="1" indent="-342900">
              <a:buFont typeface="+mj-lt"/>
              <a:buAutoNum type="arabicPeriod"/>
            </a:pPr>
            <a:r>
              <a:rPr lang="en-US" dirty="0"/>
              <a:t>Averages the absorbance values in the overlapping region together</a:t>
            </a:r>
          </a:p>
          <a:p>
            <a:pPr marL="800100" lvl="1" indent="-342900">
              <a:buFont typeface="+mj-lt"/>
              <a:buAutoNum type="arabicPeriod"/>
            </a:pPr>
            <a:r>
              <a:rPr lang="en-US" dirty="0"/>
              <a:t>Combines the first </a:t>
            </a:r>
            <a:r>
              <a:rPr lang="en-US" dirty="0">
                <a:solidFill>
                  <a:srgbClr val="0070C0"/>
                </a:solidFill>
                <a:latin typeface="Consolas" panose="020B0609020204030204" pitchFamily="49" charset="0"/>
              </a:rPr>
              <a:t>Spectrum</a:t>
            </a:r>
            <a:r>
              <a:rPr lang="en-US" dirty="0"/>
              <a:t>, the overlapping region, and the second </a:t>
            </a:r>
            <a:r>
              <a:rPr lang="en-US" dirty="0">
                <a:solidFill>
                  <a:srgbClr val="0070C0"/>
                </a:solidFill>
                <a:latin typeface="Consolas" panose="020B0609020204030204" pitchFamily="49" charset="0"/>
              </a:rPr>
              <a:t>Spectrum</a:t>
            </a:r>
            <a:r>
              <a:rPr lang="en-US" dirty="0"/>
              <a:t>’s data into one</a:t>
            </a:r>
          </a:p>
          <a:p>
            <a:pPr lvl="1"/>
            <a:endParaRPr lang="en-US" dirty="0"/>
          </a:p>
          <a:p>
            <a:r>
              <a:rPr lang="en-US" dirty="0"/>
              <a:t>The </a:t>
            </a:r>
            <a:r>
              <a:rPr lang="en-US" dirty="0">
                <a:solidFill>
                  <a:srgbClr val="0070C0"/>
                </a:solidFill>
                <a:latin typeface="Consolas" panose="020B0609020204030204" pitchFamily="49" charset="0"/>
              </a:rPr>
              <a:t>StitchedSpectrum</a:t>
            </a:r>
            <a:r>
              <a:rPr lang="en-US" dirty="0"/>
              <a:t> class extends the </a:t>
            </a:r>
            <a:r>
              <a:rPr lang="en-US" dirty="0">
                <a:solidFill>
                  <a:srgbClr val="0070C0"/>
                </a:solidFill>
                <a:latin typeface="Consolas" panose="020B0609020204030204" pitchFamily="49" charset="0"/>
              </a:rPr>
              <a:t>Spectrum</a:t>
            </a:r>
            <a:r>
              <a:rPr lang="en-US" dirty="0"/>
              <a:t> class. That is to say, a </a:t>
            </a:r>
            <a:r>
              <a:rPr lang="en-US" dirty="0">
                <a:solidFill>
                  <a:srgbClr val="0070C0"/>
                </a:solidFill>
                <a:latin typeface="Consolas" panose="020B0609020204030204" pitchFamily="49" charset="0"/>
              </a:rPr>
              <a:t>StitchedSpectrum</a:t>
            </a:r>
            <a:r>
              <a:rPr lang="en-US" dirty="0"/>
              <a:t> has all the same properties as a </a:t>
            </a:r>
            <a:r>
              <a:rPr lang="en-US" dirty="0">
                <a:solidFill>
                  <a:srgbClr val="0070C0"/>
                </a:solidFill>
                <a:latin typeface="Consolas" panose="020B0609020204030204" pitchFamily="49" charset="0"/>
              </a:rPr>
              <a:t>Spectrum</a:t>
            </a:r>
          </a:p>
        </p:txBody>
      </p:sp>
    </p:spTree>
    <p:extLst>
      <p:ext uri="{BB962C8B-B14F-4D97-AF65-F5344CB8AC3E}">
        <p14:creationId xmlns:p14="http://schemas.microsoft.com/office/powerpoint/2010/main" val="209769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8C3CDC-38ED-2F69-42DD-852FE7BF343E}"/>
              </a:ext>
            </a:extLst>
          </p:cNvPr>
          <p:cNvSpPr>
            <a:spLocks noGrp="1"/>
          </p:cNvSpPr>
          <p:nvPr>
            <p:ph type="sldNum" sz="quarter" idx="12"/>
          </p:nvPr>
        </p:nvSpPr>
        <p:spPr/>
        <p:txBody>
          <a:bodyPr/>
          <a:lstStyle/>
          <a:p>
            <a:fld id="{F89B0C83-2883-488E-9581-F4717ACA00A7}" type="slidenum">
              <a:rPr lang="en-US" smtClean="0"/>
              <a:t>33</a:t>
            </a:fld>
            <a:endParaRPr lang="en-US"/>
          </a:p>
        </p:txBody>
      </p:sp>
      <p:sp>
        <p:nvSpPr>
          <p:cNvPr id="3" name="Content Placeholder 2">
            <a:extLst>
              <a:ext uri="{FF2B5EF4-FFF2-40B4-BE49-F238E27FC236}">
                <a16:creationId xmlns:a16="http://schemas.microsoft.com/office/drawing/2014/main" id="{F36C7421-AD70-4B93-F9C0-9431EA3F7B28}"/>
              </a:ext>
            </a:extLst>
          </p:cNvPr>
          <p:cNvSpPr>
            <a:spLocks noGrp="1"/>
          </p:cNvSpPr>
          <p:nvPr>
            <p:ph idx="4294967295"/>
          </p:nvPr>
        </p:nvSpPr>
        <p:spPr>
          <a:xfrm>
            <a:off x="743744" y="839805"/>
            <a:ext cx="2865438" cy="4641056"/>
          </a:xfrm>
        </p:spPr>
        <p:txBody>
          <a:bodyPr/>
          <a:lstStyle/>
          <a:p>
            <a:r>
              <a:rPr lang="en-US" dirty="0"/>
              <a:t>Potentially Important!</a:t>
            </a:r>
          </a:p>
          <a:p>
            <a:endParaRPr lang="en-US" dirty="0"/>
          </a:p>
          <a:p>
            <a:r>
              <a:rPr lang="en-US" dirty="0"/>
              <a:t>By averaging the overlapping region together, we are changing the signal to noise ratio in that region. Signal scales linearly with the number of observations, while noise scales as the square root of the observations. This can create an apparent smoothing in the stitched region. The effect is small, but present.</a:t>
            </a:r>
          </a:p>
        </p:txBody>
      </p:sp>
      <p:pic>
        <p:nvPicPr>
          <p:cNvPr id="6" name="Graphic 5">
            <a:extLst>
              <a:ext uri="{FF2B5EF4-FFF2-40B4-BE49-F238E27FC236}">
                <a16:creationId xmlns:a16="http://schemas.microsoft.com/office/drawing/2014/main" id="{A9E85258-9166-44BA-5444-53FB78D56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8625" y="0"/>
            <a:ext cx="7858125" cy="6320666"/>
          </a:xfrm>
          <a:prstGeom prst="rect">
            <a:avLst/>
          </a:prstGeom>
        </p:spPr>
      </p:pic>
      <p:sp>
        <p:nvSpPr>
          <p:cNvPr id="9" name="Oval 8">
            <a:extLst>
              <a:ext uri="{FF2B5EF4-FFF2-40B4-BE49-F238E27FC236}">
                <a16:creationId xmlns:a16="http://schemas.microsoft.com/office/drawing/2014/main" id="{ED023EE1-7CED-B62F-5A85-985FBD0DDBE7}"/>
              </a:ext>
            </a:extLst>
          </p:cNvPr>
          <p:cNvSpPr/>
          <p:nvPr/>
        </p:nvSpPr>
        <p:spPr>
          <a:xfrm>
            <a:off x="7800974" y="5143500"/>
            <a:ext cx="561975" cy="400050"/>
          </a:xfrm>
          <a:prstGeom prst="ellipse">
            <a:avLst/>
          </a:prstGeom>
          <a:noFill/>
          <a:ln w="57150">
            <a:solidFill>
              <a:srgbClr val="FF0000">
                <a:alpha val="3882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239019-12DA-1576-6B2C-D206F0EC8065}"/>
              </a:ext>
            </a:extLst>
          </p:cNvPr>
          <p:cNvSpPr txBox="1"/>
          <p:nvPr/>
        </p:nvSpPr>
        <p:spPr>
          <a:xfrm>
            <a:off x="8362949" y="2828330"/>
            <a:ext cx="2809875" cy="923330"/>
          </a:xfrm>
          <a:prstGeom prst="rect">
            <a:avLst/>
          </a:prstGeom>
          <a:noFill/>
        </p:spPr>
        <p:txBody>
          <a:bodyPr wrap="square" rtlCol="0">
            <a:spAutoFit/>
          </a:bodyPr>
          <a:lstStyle/>
          <a:p>
            <a:r>
              <a:rPr lang="en-US" dirty="0"/>
              <a:t>Notice how this region has less visible noise than surrounding regions</a:t>
            </a:r>
          </a:p>
        </p:txBody>
      </p:sp>
      <p:cxnSp>
        <p:nvCxnSpPr>
          <p:cNvPr id="12" name="Straight Arrow Connector 11">
            <a:extLst>
              <a:ext uri="{FF2B5EF4-FFF2-40B4-BE49-F238E27FC236}">
                <a16:creationId xmlns:a16="http://schemas.microsoft.com/office/drawing/2014/main" id="{5D8017CF-6729-0918-DCB2-F8E12988BCA2}"/>
              </a:ext>
            </a:extLst>
          </p:cNvPr>
          <p:cNvCxnSpPr/>
          <p:nvPr/>
        </p:nvCxnSpPr>
        <p:spPr>
          <a:xfrm flipH="1">
            <a:off x="8167687" y="3751660"/>
            <a:ext cx="681038" cy="1239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61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6F6C-4FDD-E4E1-4318-661EE05D0D55}"/>
              </a:ext>
            </a:extLst>
          </p:cNvPr>
          <p:cNvSpPr>
            <a:spLocks noGrp="1"/>
          </p:cNvSpPr>
          <p:nvPr>
            <p:ph type="title"/>
          </p:nvPr>
        </p:nvSpPr>
        <p:spPr/>
        <p:txBody>
          <a:bodyPr/>
          <a:lstStyle/>
          <a:p>
            <a:r>
              <a:rPr lang="en-US" dirty="0"/>
              <a:t>Plotting Functions</a:t>
            </a:r>
          </a:p>
        </p:txBody>
      </p:sp>
      <p:sp>
        <p:nvSpPr>
          <p:cNvPr id="3" name="Content Placeholder 2">
            <a:extLst>
              <a:ext uri="{FF2B5EF4-FFF2-40B4-BE49-F238E27FC236}">
                <a16:creationId xmlns:a16="http://schemas.microsoft.com/office/drawing/2014/main" id="{3AA48343-FB3F-F528-9A4E-D14325153CE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334F83-70C2-30BD-AF93-3ECFC1D2D76C}"/>
              </a:ext>
            </a:extLst>
          </p:cNvPr>
          <p:cNvSpPr>
            <a:spLocks noGrp="1"/>
          </p:cNvSpPr>
          <p:nvPr>
            <p:ph type="sldNum" sz="quarter" idx="12"/>
          </p:nvPr>
        </p:nvSpPr>
        <p:spPr/>
        <p:txBody>
          <a:bodyPr/>
          <a:lstStyle/>
          <a:p>
            <a:fld id="{F89B0C83-2883-488E-9581-F4717ACA00A7}" type="slidenum">
              <a:rPr lang="en-US" smtClean="0"/>
              <a:t>34</a:t>
            </a:fld>
            <a:endParaRPr lang="en-US"/>
          </a:p>
        </p:txBody>
      </p:sp>
    </p:spTree>
    <p:extLst>
      <p:ext uri="{BB962C8B-B14F-4D97-AF65-F5344CB8AC3E}">
        <p14:creationId xmlns:p14="http://schemas.microsoft.com/office/powerpoint/2010/main" val="2223882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D7241-660D-FB96-C540-8B85520F4A7F}"/>
              </a:ext>
            </a:extLst>
          </p:cNvPr>
          <p:cNvSpPr>
            <a:spLocks noGrp="1"/>
          </p:cNvSpPr>
          <p:nvPr>
            <p:ph type="title"/>
          </p:nvPr>
        </p:nvSpPr>
        <p:spPr/>
        <p:txBody>
          <a:bodyPr/>
          <a:lstStyle/>
          <a:p>
            <a:r>
              <a:rPr lang="en-US" dirty="0"/>
              <a:t>Fitting Function</a:t>
            </a:r>
          </a:p>
        </p:txBody>
      </p:sp>
      <p:sp>
        <p:nvSpPr>
          <p:cNvPr id="3" name="Content Placeholder 2">
            <a:extLst>
              <a:ext uri="{FF2B5EF4-FFF2-40B4-BE49-F238E27FC236}">
                <a16:creationId xmlns:a16="http://schemas.microsoft.com/office/drawing/2014/main" id="{8DDCC7AF-B67E-B957-BC52-F512167D8C1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7DB311B-1D35-D0B3-29C5-679122321BA8}"/>
              </a:ext>
            </a:extLst>
          </p:cNvPr>
          <p:cNvSpPr>
            <a:spLocks noGrp="1"/>
          </p:cNvSpPr>
          <p:nvPr>
            <p:ph type="sldNum" sz="quarter" idx="12"/>
          </p:nvPr>
        </p:nvSpPr>
        <p:spPr/>
        <p:txBody>
          <a:bodyPr/>
          <a:lstStyle/>
          <a:p>
            <a:fld id="{F89B0C83-2883-488E-9581-F4717ACA00A7}" type="slidenum">
              <a:rPr lang="en-US" smtClean="0"/>
              <a:t>35</a:t>
            </a:fld>
            <a:endParaRPr lang="en-US"/>
          </a:p>
        </p:txBody>
      </p:sp>
    </p:spTree>
    <p:extLst>
      <p:ext uri="{BB962C8B-B14F-4D97-AF65-F5344CB8AC3E}">
        <p14:creationId xmlns:p14="http://schemas.microsoft.com/office/powerpoint/2010/main" val="71885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4454-9E89-CA88-34D0-E85CC014627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24E982F-2903-0A53-8EC0-964B5F577A93}"/>
              </a:ext>
            </a:extLst>
          </p:cNvPr>
          <p:cNvSpPr>
            <a:spLocks noGrp="1"/>
          </p:cNvSpPr>
          <p:nvPr>
            <p:ph idx="1"/>
          </p:nvPr>
        </p:nvSpPr>
        <p:spPr>
          <a:xfrm>
            <a:off x="1097280" y="1998134"/>
            <a:ext cx="3616763" cy="4023360"/>
          </a:xfrm>
        </p:spPr>
        <p:txBody>
          <a:bodyPr/>
          <a:lstStyle/>
          <a:p>
            <a:r>
              <a:rPr lang="en-US" dirty="0"/>
              <a:t>Create an easy to use GUI for the UV </a:t>
            </a:r>
            <a:r>
              <a:rPr lang="en-US" dirty="0" err="1"/>
              <a:t>endstation</a:t>
            </a:r>
            <a:endParaRPr lang="en-US" dirty="0"/>
          </a:p>
          <a:p>
            <a:endParaRPr lang="en-US" dirty="0"/>
          </a:p>
          <a:p>
            <a:r>
              <a:rPr lang="en-US" dirty="0"/>
              <a:t>Maybe have feature parity with the excel sheets (distant goal)</a:t>
            </a:r>
          </a:p>
          <a:p>
            <a:endParaRPr lang="en-US" dirty="0"/>
          </a:p>
          <a:p>
            <a:r>
              <a:rPr lang="en-US" dirty="0"/>
              <a:t>The user should have to press as few buttons as possible</a:t>
            </a:r>
          </a:p>
        </p:txBody>
      </p:sp>
      <p:sp>
        <p:nvSpPr>
          <p:cNvPr id="4" name="Slide Number Placeholder 3">
            <a:extLst>
              <a:ext uri="{FF2B5EF4-FFF2-40B4-BE49-F238E27FC236}">
                <a16:creationId xmlns:a16="http://schemas.microsoft.com/office/drawing/2014/main" id="{89E65258-8DEE-8C13-8854-7EFF4A92E476}"/>
              </a:ext>
            </a:extLst>
          </p:cNvPr>
          <p:cNvSpPr>
            <a:spLocks noGrp="1"/>
          </p:cNvSpPr>
          <p:nvPr>
            <p:ph type="sldNum" sz="quarter" idx="12"/>
          </p:nvPr>
        </p:nvSpPr>
        <p:spPr/>
        <p:txBody>
          <a:bodyPr/>
          <a:lstStyle/>
          <a:p>
            <a:fld id="{F89B0C83-2883-488E-9581-F4717ACA00A7}" type="slidenum">
              <a:rPr lang="en-US" smtClean="0"/>
              <a:t>4</a:t>
            </a:fld>
            <a:endParaRPr lang="en-US"/>
          </a:p>
        </p:txBody>
      </p:sp>
      <p:pic>
        <p:nvPicPr>
          <p:cNvPr id="6" name="Picture 5">
            <a:extLst>
              <a:ext uri="{FF2B5EF4-FFF2-40B4-BE49-F238E27FC236}">
                <a16:creationId xmlns:a16="http://schemas.microsoft.com/office/drawing/2014/main" id="{A2ACC355-099F-416B-9985-B7D7E55663F2}"/>
              </a:ext>
            </a:extLst>
          </p:cNvPr>
          <p:cNvPicPr>
            <a:picLocks noChangeAspect="1"/>
          </p:cNvPicPr>
          <p:nvPr/>
        </p:nvPicPr>
        <p:blipFill rotWithShape="1">
          <a:blip r:embed="rId2">
            <a:extLst>
              <a:ext uri="{28A0092B-C50C-407E-A947-70E740481C1C}">
                <a14:useLocalDpi xmlns:a14="http://schemas.microsoft.com/office/drawing/2010/main" val="0"/>
              </a:ext>
            </a:extLst>
          </a:blip>
          <a:srcRect l="12971" t="20582" r="8624" b="46149"/>
          <a:stretch/>
        </p:blipFill>
        <p:spPr>
          <a:xfrm>
            <a:off x="5388745" y="1968680"/>
            <a:ext cx="4690371" cy="2823010"/>
          </a:xfrm>
          <a:prstGeom prst="rect">
            <a:avLst/>
          </a:prstGeom>
        </p:spPr>
      </p:pic>
      <p:pic>
        <p:nvPicPr>
          <p:cNvPr id="8" name="Picture 7">
            <a:extLst>
              <a:ext uri="{FF2B5EF4-FFF2-40B4-BE49-F238E27FC236}">
                <a16:creationId xmlns:a16="http://schemas.microsoft.com/office/drawing/2014/main" id="{186CB283-9019-111F-23E8-4D74F26E3798}"/>
              </a:ext>
            </a:extLst>
          </p:cNvPr>
          <p:cNvPicPr>
            <a:picLocks noChangeAspect="1"/>
          </p:cNvPicPr>
          <p:nvPr/>
        </p:nvPicPr>
        <p:blipFill rotWithShape="1">
          <a:blip r:embed="rId2">
            <a:extLst>
              <a:ext uri="{28A0092B-C50C-407E-A947-70E740481C1C}">
                <a14:useLocalDpi xmlns:a14="http://schemas.microsoft.com/office/drawing/2010/main" val="0"/>
              </a:ext>
            </a:extLst>
          </a:blip>
          <a:srcRect l="25194" t="64207" r="21416" b="5807"/>
          <a:stretch/>
        </p:blipFill>
        <p:spPr>
          <a:xfrm>
            <a:off x="9265819" y="3965033"/>
            <a:ext cx="2581301" cy="2056461"/>
          </a:xfrm>
          <a:prstGeom prst="rect">
            <a:avLst/>
          </a:prstGeom>
        </p:spPr>
      </p:pic>
    </p:spTree>
    <p:extLst>
      <p:ext uri="{BB962C8B-B14F-4D97-AF65-F5344CB8AC3E}">
        <p14:creationId xmlns:p14="http://schemas.microsoft.com/office/powerpoint/2010/main" val="3071898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310E-3EB5-7820-AC25-1C9B5D94AD58}"/>
              </a:ext>
            </a:extLst>
          </p:cNvPr>
          <p:cNvSpPr>
            <a:spLocks noGrp="1"/>
          </p:cNvSpPr>
          <p:nvPr>
            <p:ph type="title"/>
          </p:nvPr>
        </p:nvSpPr>
        <p:spPr/>
        <p:txBody>
          <a:bodyPr/>
          <a:lstStyle/>
          <a:p>
            <a:r>
              <a:rPr lang="en-US" dirty="0"/>
              <a:t>Important Definitions</a:t>
            </a:r>
          </a:p>
        </p:txBody>
      </p:sp>
      <p:sp>
        <p:nvSpPr>
          <p:cNvPr id="3" name="Content Placeholder 2">
            <a:extLst>
              <a:ext uri="{FF2B5EF4-FFF2-40B4-BE49-F238E27FC236}">
                <a16:creationId xmlns:a16="http://schemas.microsoft.com/office/drawing/2014/main" id="{40B5646C-0196-A500-8E39-7613B08329B6}"/>
              </a:ext>
            </a:extLst>
          </p:cNvPr>
          <p:cNvSpPr>
            <a:spLocks noGrp="1"/>
          </p:cNvSpPr>
          <p:nvPr>
            <p:ph idx="1"/>
          </p:nvPr>
        </p:nvSpPr>
        <p:spPr/>
        <p:txBody>
          <a:bodyPr/>
          <a:lstStyle/>
          <a:p>
            <a:pPr marL="0" indent="0">
              <a:buNone/>
            </a:pPr>
            <a:r>
              <a:rPr lang="en-US" b="1" dirty="0"/>
              <a:t>Background: </a:t>
            </a:r>
            <a:r>
              <a:rPr lang="en-US" dirty="0"/>
              <a:t>A file ending in .d01 or similar, which contains data for a physical spectrum taken of whatever thing on the substrate you want to use as a background.</a:t>
            </a:r>
          </a:p>
          <a:p>
            <a:pPr marL="0" indent="0">
              <a:buNone/>
            </a:pPr>
            <a:endParaRPr lang="en-US" dirty="0"/>
          </a:p>
          <a:p>
            <a:pPr marL="0" indent="0">
              <a:buNone/>
            </a:pPr>
            <a:r>
              <a:rPr lang="en-US" b="1" dirty="0"/>
              <a:t>Sample: </a:t>
            </a:r>
            <a:r>
              <a:rPr lang="en-US" dirty="0"/>
              <a:t>A file ending in .d01 or similar, which contains data for a physical spectrum taken of whatever ice you have on the substrate. Samples are calibrated with backgrounds. Samples in the context of this presentation/tool means the data file, NOT the physical ice in the laboratory that is being scanned.</a:t>
            </a:r>
          </a:p>
          <a:p>
            <a:pPr marL="0" indent="0">
              <a:buNone/>
            </a:pPr>
            <a:endParaRPr lang="en-US" dirty="0"/>
          </a:p>
          <a:p>
            <a:pPr marL="0" indent="0">
              <a:buNone/>
            </a:pPr>
            <a:r>
              <a:rPr lang="en-US" b="1" dirty="0"/>
              <a:t>Scan: </a:t>
            </a:r>
            <a:r>
              <a:rPr lang="en-US" dirty="0"/>
              <a:t>The combined data of a background and a sample. Or, a sample that has been calibrated with a background. Or, a background with no corresponding sample. The “scan” when using the excel file is the line that shows up when you put data into half of a sheet.</a:t>
            </a:r>
          </a:p>
        </p:txBody>
      </p:sp>
      <p:sp>
        <p:nvSpPr>
          <p:cNvPr id="4" name="Slide Number Placeholder 3">
            <a:extLst>
              <a:ext uri="{FF2B5EF4-FFF2-40B4-BE49-F238E27FC236}">
                <a16:creationId xmlns:a16="http://schemas.microsoft.com/office/drawing/2014/main" id="{8BE6BBBD-E990-6DC4-C637-6D82173249EB}"/>
              </a:ext>
            </a:extLst>
          </p:cNvPr>
          <p:cNvSpPr>
            <a:spLocks noGrp="1"/>
          </p:cNvSpPr>
          <p:nvPr>
            <p:ph type="sldNum" sz="quarter" idx="12"/>
          </p:nvPr>
        </p:nvSpPr>
        <p:spPr/>
        <p:txBody>
          <a:bodyPr/>
          <a:lstStyle/>
          <a:p>
            <a:fld id="{F89B0C83-2883-488E-9581-F4717ACA00A7}" type="slidenum">
              <a:rPr lang="en-US" smtClean="0"/>
              <a:t>5</a:t>
            </a:fld>
            <a:endParaRPr lang="en-US"/>
          </a:p>
        </p:txBody>
      </p:sp>
    </p:spTree>
    <p:extLst>
      <p:ext uri="{BB962C8B-B14F-4D97-AF65-F5344CB8AC3E}">
        <p14:creationId xmlns:p14="http://schemas.microsoft.com/office/powerpoint/2010/main" val="108631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ADE179-BFF0-7109-A25F-92C20F508E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891" y="85404"/>
            <a:ext cx="10285339" cy="6209714"/>
          </a:xfrm>
        </p:spPr>
      </p:pic>
      <p:sp>
        <p:nvSpPr>
          <p:cNvPr id="8" name="Slide Number Placeholder 7">
            <a:extLst>
              <a:ext uri="{FF2B5EF4-FFF2-40B4-BE49-F238E27FC236}">
                <a16:creationId xmlns:a16="http://schemas.microsoft.com/office/drawing/2014/main" id="{C6B03651-70A6-C8FA-7B1B-C0F42D7EBED2}"/>
              </a:ext>
            </a:extLst>
          </p:cNvPr>
          <p:cNvSpPr>
            <a:spLocks noGrp="1"/>
          </p:cNvSpPr>
          <p:nvPr>
            <p:ph type="sldNum" sz="quarter" idx="12"/>
          </p:nvPr>
        </p:nvSpPr>
        <p:spPr/>
        <p:txBody>
          <a:bodyPr/>
          <a:lstStyle/>
          <a:p>
            <a:fld id="{F89B0C83-2883-488E-9581-F4717ACA00A7}" type="slidenum">
              <a:rPr lang="en-US" smtClean="0"/>
              <a:t>6</a:t>
            </a:fld>
            <a:endParaRPr lang="en-US"/>
          </a:p>
        </p:txBody>
      </p:sp>
    </p:spTree>
    <p:extLst>
      <p:ext uri="{BB962C8B-B14F-4D97-AF65-F5344CB8AC3E}">
        <p14:creationId xmlns:p14="http://schemas.microsoft.com/office/powerpoint/2010/main" val="363381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DCDDB-6584-15D2-CD4B-312BC7632F76}"/>
              </a:ext>
            </a:extLst>
          </p:cNvPr>
          <p:cNvSpPr>
            <a:spLocks noGrp="1"/>
          </p:cNvSpPr>
          <p:nvPr>
            <p:ph type="title"/>
          </p:nvPr>
        </p:nvSpPr>
        <p:spPr/>
        <p:txBody>
          <a:bodyPr/>
          <a:lstStyle/>
          <a:p>
            <a:r>
              <a:rPr lang="en-US" dirty="0"/>
              <a:t>Important Definitions</a:t>
            </a:r>
          </a:p>
        </p:txBody>
      </p:sp>
      <p:sp>
        <p:nvSpPr>
          <p:cNvPr id="8" name="Content Placeholder 7">
            <a:extLst>
              <a:ext uri="{FF2B5EF4-FFF2-40B4-BE49-F238E27FC236}">
                <a16:creationId xmlns:a16="http://schemas.microsoft.com/office/drawing/2014/main" id="{E948D3D4-8FCB-85FF-D89F-78A4335BD9DB}"/>
              </a:ext>
            </a:extLst>
          </p:cNvPr>
          <p:cNvSpPr>
            <a:spLocks noGrp="1"/>
          </p:cNvSpPr>
          <p:nvPr>
            <p:ph sz="half" idx="1"/>
          </p:nvPr>
        </p:nvSpPr>
        <p:spPr/>
        <p:txBody>
          <a:bodyPr/>
          <a:lstStyle/>
          <a:p>
            <a:r>
              <a:rPr lang="en-US" dirty="0"/>
              <a:t>A Spectrum</a:t>
            </a:r>
          </a:p>
          <a:p>
            <a:endParaRPr lang="en-US" dirty="0"/>
          </a:p>
          <a:p>
            <a:endParaRPr lang="en-US" dirty="0"/>
          </a:p>
        </p:txBody>
      </p:sp>
      <p:sp>
        <p:nvSpPr>
          <p:cNvPr id="9" name="Content Placeholder 8">
            <a:extLst>
              <a:ext uri="{FF2B5EF4-FFF2-40B4-BE49-F238E27FC236}">
                <a16:creationId xmlns:a16="http://schemas.microsoft.com/office/drawing/2014/main" id="{84E0DA63-E44F-FE0C-4AC5-BF89F51FCA28}"/>
              </a:ext>
            </a:extLst>
          </p:cNvPr>
          <p:cNvSpPr>
            <a:spLocks noGrp="1"/>
          </p:cNvSpPr>
          <p:nvPr>
            <p:ph sz="half" idx="2"/>
          </p:nvPr>
        </p:nvSpPr>
        <p:spPr/>
        <p:txBody>
          <a:bodyPr/>
          <a:lstStyle/>
          <a:p>
            <a:r>
              <a:rPr lang="en-US" dirty="0"/>
              <a:t>A </a:t>
            </a:r>
            <a:r>
              <a:rPr lang="en-US" dirty="0">
                <a:solidFill>
                  <a:srgbClr val="0070C0"/>
                </a:solidFill>
                <a:latin typeface="Consolas" panose="020B0609020204030204" pitchFamily="49" charset="0"/>
              </a:rPr>
              <a:t>Spectrum</a:t>
            </a:r>
            <a:r>
              <a:rPr lang="en-US" dirty="0"/>
              <a:t> Object</a:t>
            </a:r>
          </a:p>
          <a:p>
            <a:endParaRPr lang="en-US" dirty="0"/>
          </a:p>
          <a:p>
            <a:pPr>
              <a:buFont typeface="Arial" panose="020B0604020202020204" pitchFamily="34" charset="0"/>
              <a:buChar char="•"/>
            </a:pPr>
            <a:r>
              <a:rPr lang="en-US" dirty="0"/>
              <a:t>Is written in the </a:t>
            </a:r>
            <a:r>
              <a:rPr lang="en-US" dirty="0">
                <a:latin typeface="Consolas" panose="020B0609020204030204" pitchFamily="49" charset="0"/>
              </a:rPr>
              <a:t>Consolas</a:t>
            </a:r>
            <a:r>
              <a:rPr lang="en-US" dirty="0"/>
              <a:t> font, and in blue for this presentation</a:t>
            </a:r>
          </a:p>
          <a:p>
            <a:pPr>
              <a:buFont typeface="Arial" panose="020B0604020202020204" pitchFamily="34" charset="0"/>
              <a:buChar char="•"/>
            </a:pPr>
            <a:r>
              <a:rPr lang="en-US" dirty="0"/>
              <a:t>Is a specific type of object in the program which represents one or more scans</a:t>
            </a:r>
          </a:p>
          <a:p>
            <a:pPr>
              <a:buFont typeface="Arial" panose="020B0604020202020204" pitchFamily="34" charset="0"/>
              <a:buChar char="•"/>
            </a:pPr>
            <a:r>
              <a:rPr lang="en-US" dirty="0"/>
              <a:t>It contains data that correspond to a spectrum as defined normally</a:t>
            </a:r>
          </a:p>
          <a:p>
            <a:pPr>
              <a:buFont typeface="Arial" panose="020B0604020202020204" pitchFamily="34" charset="0"/>
              <a:buChar char="•"/>
            </a:pPr>
            <a:r>
              <a:rPr lang="en-US" dirty="0"/>
              <a:t>It contains lots of other things too! A name, a color for plotting, parameters after fitting, etc.</a:t>
            </a:r>
          </a:p>
        </p:txBody>
      </p:sp>
      <p:pic>
        <p:nvPicPr>
          <p:cNvPr id="11" name="Picture 10">
            <a:extLst>
              <a:ext uri="{FF2B5EF4-FFF2-40B4-BE49-F238E27FC236}">
                <a16:creationId xmlns:a16="http://schemas.microsoft.com/office/drawing/2014/main" id="{C21D62E1-ACC5-D58B-846B-F0A261AFB583}"/>
              </a:ext>
            </a:extLst>
          </p:cNvPr>
          <p:cNvPicPr>
            <a:picLocks noChangeAspect="1"/>
          </p:cNvPicPr>
          <p:nvPr/>
        </p:nvPicPr>
        <p:blipFill>
          <a:blip r:embed="rId2"/>
          <a:stretch>
            <a:fillRect/>
          </a:stretch>
        </p:blipFill>
        <p:spPr>
          <a:xfrm>
            <a:off x="914400" y="2607264"/>
            <a:ext cx="4572840" cy="1643472"/>
          </a:xfrm>
          <a:prstGeom prst="rect">
            <a:avLst/>
          </a:prstGeom>
        </p:spPr>
      </p:pic>
      <p:sp>
        <p:nvSpPr>
          <p:cNvPr id="12" name="Slide Number Placeholder 11">
            <a:extLst>
              <a:ext uri="{FF2B5EF4-FFF2-40B4-BE49-F238E27FC236}">
                <a16:creationId xmlns:a16="http://schemas.microsoft.com/office/drawing/2014/main" id="{1FCA7AD9-99E1-3097-6130-7BF1F84728A3}"/>
              </a:ext>
            </a:extLst>
          </p:cNvPr>
          <p:cNvSpPr>
            <a:spLocks noGrp="1"/>
          </p:cNvSpPr>
          <p:nvPr>
            <p:ph type="sldNum" sz="quarter" idx="12"/>
          </p:nvPr>
        </p:nvSpPr>
        <p:spPr/>
        <p:txBody>
          <a:bodyPr/>
          <a:lstStyle/>
          <a:p>
            <a:fld id="{F89B0C83-2883-488E-9581-F4717ACA00A7}" type="slidenum">
              <a:rPr lang="en-US" smtClean="0"/>
              <a:t>7</a:t>
            </a:fld>
            <a:endParaRPr lang="en-US"/>
          </a:p>
        </p:txBody>
      </p:sp>
    </p:spTree>
    <p:extLst>
      <p:ext uri="{BB962C8B-B14F-4D97-AF65-F5344CB8AC3E}">
        <p14:creationId xmlns:p14="http://schemas.microsoft.com/office/powerpoint/2010/main" val="77633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071ABFA-F562-92E9-1ACB-C76D352D3F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14416" y="73926"/>
            <a:ext cx="10363167" cy="6256702"/>
          </a:xfrm>
        </p:spPr>
      </p:pic>
      <p:sp>
        <p:nvSpPr>
          <p:cNvPr id="11" name="Slide Number Placeholder 10">
            <a:extLst>
              <a:ext uri="{FF2B5EF4-FFF2-40B4-BE49-F238E27FC236}">
                <a16:creationId xmlns:a16="http://schemas.microsoft.com/office/drawing/2014/main" id="{BEBEF7A6-884E-8C09-465A-230854267DBD}"/>
              </a:ext>
            </a:extLst>
          </p:cNvPr>
          <p:cNvSpPr>
            <a:spLocks noGrp="1"/>
          </p:cNvSpPr>
          <p:nvPr>
            <p:ph type="sldNum" sz="quarter" idx="12"/>
          </p:nvPr>
        </p:nvSpPr>
        <p:spPr/>
        <p:txBody>
          <a:bodyPr/>
          <a:lstStyle/>
          <a:p>
            <a:fld id="{F89B0C83-2883-488E-9581-F4717ACA00A7}" type="slidenum">
              <a:rPr lang="en-US" smtClean="0"/>
              <a:t>8</a:t>
            </a:fld>
            <a:endParaRPr lang="en-US"/>
          </a:p>
        </p:txBody>
      </p:sp>
    </p:spTree>
    <p:extLst>
      <p:ext uri="{BB962C8B-B14F-4D97-AF65-F5344CB8AC3E}">
        <p14:creationId xmlns:p14="http://schemas.microsoft.com/office/powerpoint/2010/main" val="361187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65B1-D2F3-06F7-D614-4F558B86E141}"/>
              </a:ext>
            </a:extLst>
          </p:cNvPr>
          <p:cNvSpPr>
            <a:spLocks noGrp="1"/>
          </p:cNvSpPr>
          <p:nvPr>
            <p:ph type="title"/>
          </p:nvPr>
        </p:nvSpPr>
        <p:spPr/>
        <p:txBody>
          <a:bodyPr/>
          <a:lstStyle/>
          <a:p>
            <a:r>
              <a:rPr lang="en-US" dirty="0"/>
              <a:t>Important Definitions</a:t>
            </a:r>
          </a:p>
        </p:txBody>
      </p:sp>
      <p:sp>
        <p:nvSpPr>
          <p:cNvPr id="4" name="Content Placeholder 3">
            <a:extLst>
              <a:ext uri="{FF2B5EF4-FFF2-40B4-BE49-F238E27FC236}">
                <a16:creationId xmlns:a16="http://schemas.microsoft.com/office/drawing/2014/main" id="{2A1C5A6E-FB3B-5EC3-A439-069660C40515}"/>
              </a:ext>
            </a:extLst>
          </p:cNvPr>
          <p:cNvSpPr>
            <a:spLocks noGrp="1"/>
          </p:cNvSpPr>
          <p:nvPr>
            <p:ph sz="half" idx="1"/>
          </p:nvPr>
        </p:nvSpPr>
        <p:spPr/>
        <p:txBody>
          <a:bodyPr/>
          <a:lstStyle/>
          <a:p>
            <a:r>
              <a:rPr lang="en-US" dirty="0"/>
              <a:t>A </a:t>
            </a:r>
            <a:r>
              <a:rPr lang="en-US" dirty="0">
                <a:solidFill>
                  <a:srgbClr val="0070C0"/>
                </a:solidFill>
                <a:latin typeface="Consolas" panose="020B0609020204030204" pitchFamily="49" charset="0"/>
              </a:rPr>
              <a:t>Spectrum</a:t>
            </a:r>
            <a:r>
              <a:rPr lang="en-US" dirty="0"/>
              <a:t> Object</a:t>
            </a:r>
          </a:p>
          <a:p>
            <a:endParaRPr lang="en-US" dirty="0"/>
          </a:p>
          <a:p>
            <a:pPr>
              <a:buFont typeface="Arial" panose="020B0604020202020204" pitchFamily="34" charset="0"/>
              <a:buChar char="•"/>
            </a:pPr>
            <a:r>
              <a:rPr lang="en-US" dirty="0"/>
              <a:t>Represents a combination of scans, all of which are in the same wavelength range</a:t>
            </a:r>
          </a:p>
          <a:p>
            <a:pPr>
              <a:buFont typeface="Arial" panose="020B0604020202020204" pitchFamily="34" charset="0"/>
              <a:buChar char="•"/>
            </a:pPr>
            <a:endParaRPr lang="en-US" dirty="0"/>
          </a:p>
          <a:p>
            <a:pPr>
              <a:buFont typeface="Arial" panose="020B0604020202020204" pitchFamily="34" charset="0"/>
              <a:buChar char="•"/>
            </a:pPr>
            <a:r>
              <a:rPr lang="en-US" dirty="0"/>
              <a:t>Is like *one* sheet in the excel file, although it can have more than two scans</a:t>
            </a:r>
          </a:p>
        </p:txBody>
      </p:sp>
      <p:sp>
        <p:nvSpPr>
          <p:cNvPr id="5" name="Content Placeholder 4">
            <a:extLst>
              <a:ext uri="{FF2B5EF4-FFF2-40B4-BE49-F238E27FC236}">
                <a16:creationId xmlns:a16="http://schemas.microsoft.com/office/drawing/2014/main" id="{23620E56-8AF5-717A-15A4-CFEE469B321F}"/>
              </a:ext>
            </a:extLst>
          </p:cNvPr>
          <p:cNvSpPr>
            <a:spLocks noGrp="1"/>
          </p:cNvSpPr>
          <p:nvPr>
            <p:ph sz="half" idx="2"/>
          </p:nvPr>
        </p:nvSpPr>
        <p:spPr/>
        <p:txBody>
          <a:bodyPr/>
          <a:lstStyle/>
          <a:p>
            <a:r>
              <a:rPr lang="en-US" dirty="0"/>
              <a:t>A </a:t>
            </a:r>
            <a:r>
              <a:rPr lang="en-US" dirty="0">
                <a:solidFill>
                  <a:srgbClr val="0070C0"/>
                </a:solidFill>
                <a:latin typeface="Consolas" panose="020B0609020204030204" pitchFamily="49" charset="0"/>
              </a:rPr>
              <a:t>StitchedSpectrum</a:t>
            </a:r>
            <a:r>
              <a:rPr lang="en-US" dirty="0"/>
              <a:t> Object</a:t>
            </a:r>
          </a:p>
          <a:p>
            <a:endParaRPr lang="en-US" dirty="0"/>
          </a:p>
          <a:p>
            <a:pPr>
              <a:buFont typeface="Arial" panose="020B0604020202020204" pitchFamily="34" charset="0"/>
              <a:buChar char="•"/>
            </a:pPr>
            <a:r>
              <a:rPr lang="en-US" dirty="0"/>
              <a:t>Represents a combination of scans, which may or may not be in the same wavelength range.</a:t>
            </a:r>
          </a:p>
          <a:p>
            <a:pPr>
              <a:buFont typeface="Arial" panose="020B0604020202020204" pitchFamily="34" charset="0"/>
              <a:buChar char="•"/>
            </a:pPr>
            <a:r>
              <a:rPr lang="en-US" dirty="0"/>
              <a:t>Only two wavelength ranges are supported</a:t>
            </a:r>
          </a:p>
          <a:p>
            <a:pPr>
              <a:buFont typeface="Arial" panose="020B0604020202020204" pitchFamily="34" charset="0"/>
              <a:buChar char="•"/>
            </a:pPr>
            <a:r>
              <a:rPr lang="en-US" dirty="0"/>
              <a:t>A </a:t>
            </a:r>
            <a:r>
              <a:rPr lang="en-US" dirty="0">
                <a:solidFill>
                  <a:srgbClr val="0070C0"/>
                </a:solidFill>
                <a:latin typeface="Consolas" panose="020B0609020204030204" pitchFamily="49" charset="0"/>
              </a:rPr>
              <a:t>StitchedSpectrum</a:t>
            </a:r>
            <a:r>
              <a:rPr lang="en-US" dirty="0"/>
              <a:t> object is made up of two </a:t>
            </a:r>
            <a:r>
              <a:rPr lang="en-US" dirty="0">
                <a:solidFill>
                  <a:srgbClr val="0070C0"/>
                </a:solidFill>
                <a:latin typeface="Consolas" panose="020B0609020204030204" pitchFamily="49" charset="0"/>
              </a:rPr>
              <a:t>Spectrum</a:t>
            </a:r>
            <a:r>
              <a:rPr lang="en-US" dirty="0"/>
              <a:t> objects</a:t>
            </a:r>
          </a:p>
          <a:p>
            <a:pPr>
              <a:buFont typeface="Arial" panose="020B0604020202020204" pitchFamily="34" charset="0"/>
              <a:buChar char="•"/>
            </a:pPr>
            <a:r>
              <a:rPr lang="en-US" dirty="0">
                <a:solidFill>
                  <a:srgbClr val="0070C0"/>
                </a:solidFill>
                <a:latin typeface="Consolas" panose="020B0609020204030204" pitchFamily="49" charset="0"/>
              </a:rPr>
              <a:t>StitchedSpectrum </a:t>
            </a:r>
            <a:r>
              <a:rPr lang="en-US" dirty="0">
                <a:solidFill>
                  <a:schemeClr val="tx1"/>
                </a:solidFill>
              </a:rPr>
              <a:t>extends the </a:t>
            </a:r>
            <a:r>
              <a:rPr lang="en-US" dirty="0">
                <a:solidFill>
                  <a:srgbClr val="0070C0"/>
                </a:solidFill>
                <a:latin typeface="Consolas" panose="020B0609020204030204" pitchFamily="49" charset="0"/>
              </a:rPr>
              <a:t>Spectrum </a:t>
            </a:r>
            <a:r>
              <a:rPr lang="en-US" dirty="0">
                <a:solidFill>
                  <a:schemeClr val="tx1"/>
                </a:solidFill>
              </a:rPr>
              <a:t>class</a:t>
            </a:r>
          </a:p>
          <a:p>
            <a:pPr>
              <a:buFont typeface="Arial" panose="020B0604020202020204" pitchFamily="34" charset="0"/>
              <a:buChar char="•"/>
            </a:pPr>
            <a:r>
              <a:rPr lang="en-US" dirty="0">
                <a:solidFill>
                  <a:schemeClr val="tx1"/>
                </a:solidFill>
              </a:rPr>
              <a:t>Is like *two* sheets in the excel file</a:t>
            </a:r>
          </a:p>
        </p:txBody>
      </p:sp>
      <p:sp>
        <p:nvSpPr>
          <p:cNvPr id="6" name="TextBox 5">
            <a:extLst>
              <a:ext uri="{FF2B5EF4-FFF2-40B4-BE49-F238E27FC236}">
                <a16:creationId xmlns:a16="http://schemas.microsoft.com/office/drawing/2014/main" id="{010B2BAC-3FEE-9F79-77F7-296A443957C8}"/>
              </a:ext>
            </a:extLst>
          </p:cNvPr>
          <p:cNvSpPr txBox="1"/>
          <p:nvPr/>
        </p:nvSpPr>
        <p:spPr>
          <a:xfrm>
            <a:off x="742765" y="5852150"/>
            <a:ext cx="10706470" cy="369332"/>
          </a:xfrm>
          <a:prstGeom prst="rect">
            <a:avLst/>
          </a:prstGeom>
          <a:noFill/>
        </p:spPr>
        <p:txBody>
          <a:bodyPr wrap="square" rtlCol="0">
            <a:spAutoFit/>
          </a:bodyPr>
          <a:lstStyle/>
          <a:p>
            <a:r>
              <a:rPr lang="en-US" dirty="0"/>
              <a:t>There will be more information about the object/class structures later</a:t>
            </a:r>
          </a:p>
        </p:txBody>
      </p:sp>
      <p:sp>
        <p:nvSpPr>
          <p:cNvPr id="7" name="Slide Number Placeholder 6">
            <a:extLst>
              <a:ext uri="{FF2B5EF4-FFF2-40B4-BE49-F238E27FC236}">
                <a16:creationId xmlns:a16="http://schemas.microsoft.com/office/drawing/2014/main" id="{8232F62A-56C6-CE05-086A-3A041BFEBB22}"/>
              </a:ext>
            </a:extLst>
          </p:cNvPr>
          <p:cNvSpPr>
            <a:spLocks noGrp="1"/>
          </p:cNvSpPr>
          <p:nvPr>
            <p:ph type="sldNum" sz="quarter" idx="12"/>
          </p:nvPr>
        </p:nvSpPr>
        <p:spPr/>
        <p:txBody>
          <a:bodyPr/>
          <a:lstStyle/>
          <a:p>
            <a:fld id="{F89B0C83-2883-488E-9581-F4717ACA00A7}" type="slidenum">
              <a:rPr lang="en-US" smtClean="0"/>
              <a:t>9</a:t>
            </a:fld>
            <a:endParaRPr lang="en-US"/>
          </a:p>
        </p:txBody>
      </p:sp>
    </p:spTree>
    <p:extLst>
      <p:ext uri="{BB962C8B-B14F-4D97-AF65-F5344CB8AC3E}">
        <p14:creationId xmlns:p14="http://schemas.microsoft.com/office/powerpoint/2010/main" val="383034523"/>
      </p:ext>
    </p:extLst>
  </p:cSld>
  <p:clrMapOvr>
    <a:masterClrMapping/>
  </p:clrMapOvr>
</p:sld>
</file>

<file path=ppt/theme/theme1.xml><?xml version="1.0" encoding="utf-8"?>
<a:theme xmlns:a="http://schemas.openxmlformats.org/drawingml/2006/main" name="Retrospect">
  <a:themeElements>
    <a:clrScheme name="Custom 10">
      <a:dk1>
        <a:sysClr val="windowText" lastClr="000000"/>
      </a:dk1>
      <a:lt1>
        <a:sysClr val="window" lastClr="FFFFFF"/>
      </a:lt1>
      <a:dk2>
        <a:srgbClr val="17406D"/>
      </a:dk2>
      <a:lt2>
        <a:srgbClr val="DBEFF9"/>
      </a:lt2>
      <a:accent1>
        <a:srgbClr val="003E5C"/>
      </a:accent1>
      <a:accent2>
        <a:srgbClr val="002546"/>
      </a:accent2>
      <a:accent3>
        <a:srgbClr val="5F0030"/>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1842</TotalTime>
  <Words>1055</Words>
  <Application>Microsoft Office PowerPoint</Application>
  <PresentationFormat>Widescreen</PresentationFormat>
  <Paragraphs>164</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Consolas</vt:lpstr>
      <vt:lpstr>Wingdings</vt:lpstr>
      <vt:lpstr>Retrospect</vt:lpstr>
      <vt:lpstr>UV Endstation Fitter Tool</vt:lpstr>
      <vt:lpstr>Outline</vt:lpstr>
      <vt:lpstr>High Level Overview</vt:lpstr>
      <vt:lpstr>Motivation</vt:lpstr>
      <vt:lpstr>Important Definitions</vt:lpstr>
      <vt:lpstr>PowerPoint Presentation</vt:lpstr>
      <vt:lpstr>Important Definitions</vt:lpstr>
      <vt:lpstr>PowerPoint Presentation</vt:lpstr>
      <vt:lpstr>Important Definitions</vt:lpstr>
      <vt:lpstr>PowerPoint Presentation</vt:lpstr>
      <vt:lpstr>Usage Examples</vt:lpstr>
      <vt:lpstr>The tools module</vt:lpstr>
      <vt:lpstr>Example – Reading Data</vt:lpstr>
      <vt:lpstr>Example – Plotting Spectrums </vt:lpstr>
      <vt:lpstr>Example – Plotting Spectrums </vt:lpstr>
      <vt:lpstr>Example – Shifting Spectrums</vt:lpstr>
      <vt:lpstr>Example – Shifting Spectrums</vt:lpstr>
      <vt:lpstr>Example – Stitching Spectrums</vt:lpstr>
      <vt:lpstr>Changes made when making a StitchedSpectrum</vt:lpstr>
      <vt:lpstr>Example – Changing Names</vt:lpstr>
      <vt:lpstr>Example - Changing Colors</vt:lpstr>
      <vt:lpstr>Example – Fitting Data with Gaussians</vt:lpstr>
      <vt:lpstr>Example – Fitting Data with Anything</vt:lpstr>
      <vt:lpstr>Example – Extracting Fit Information</vt:lpstr>
      <vt:lpstr>Example – Exporting Data</vt:lpstr>
      <vt:lpstr>Programming Details</vt:lpstr>
      <vt:lpstr>Object-Oriented Approach</vt:lpstr>
      <vt:lpstr>Classes</vt:lpstr>
      <vt:lpstr>SingleScan Class</vt:lpstr>
      <vt:lpstr>Spectrum Class</vt:lpstr>
      <vt:lpstr>StitchedSpectrum Class</vt:lpstr>
      <vt:lpstr>The Stitching Algorithm</vt:lpstr>
      <vt:lpstr>PowerPoint Presentation</vt:lpstr>
      <vt:lpstr>Plotting Functions</vt:lpstr>
      <vt:lpstr>Fitting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 Endstation Fitter Tool</dc:title>
  <dc:creator>Lars Eric Borchert</dc:creator>
  <cp:lastModifiedBy>Lars Eric Borchert</cp:lastModifiedBy>
  <cp:revision>1</cp:revision>
  <dcterms:created xsi:type="dcterms:W3CDTF">2024-01-25T12:29:44Z</dcterms:created>
  <dcterms:modified xsi:type="dcterms:W3CDTF">2024-01-29T13:24:42Z</dcterms:modified>
</cp:coreProperties>
</file>